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6" r:id="rId5"/>
    <p:sldId id="257" r:id="rId6"/>
    <p:sldId id="258" r:id="rId7"/>
    <p:sldId id="259" r:id="rId8"/>
    <p:sldId id="264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40C39-9FBF-4885-961C-0432C2B30E2E}" v="74" dt="2023-10-31T11:06:55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6" Type="http://schemas.openxmlformats.org/officeDocument/2006/relationships/image" Target="../media/image26.svg"/><Relationship Id="rId1" Type="http://schemas.openxmlformats.org/officeDocument/2006/relationships/image" Target="../media/image13.png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6" Type="http://schemas.openxmlformats.org/officeDocument/2006/relationships/image" Target="../media/image26.svg"/><Relationship Id="rId1" Type="http://schemas.openxmlformats.org/officeDocument/2006/relationships/image" Target="../media/image13.png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70E1F9-AD4F-4147-9A68-FAC47600EF5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D2C845-C5D7-40C0-AFB0-4AB97E9400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Local vs. Cloud Processing</a:t>
          </a:r>
          <a:r>
            <a:rPr lang="en-US"/>
            <a:t>: We process data directly on the device for low-latency responses, although this limits us compared to the more powerful cloud processing. </a:t>
          </a:r>
        </a:p>
      </dgm:t>
    </dgm:pt>
    <dgm:pt modelId="{8661069D-BBCA-4463-9CD0-C5C246AD4951}" type="parTrans" cxnId="{8389BA0F-C2E5-4514-B45C-D96DFD23F251}">
      <dgm:prSet/>
      <dgm:spPr/>
      <dgm:t>
        <a:bodyPr/>
        <a:lstStyle/>
        <a:p>
          <a:endParaRPr lang="en-US"/>
        </a:p>
      </dgm:t>
    </dgm:pt>
    <dgm:pt modelId="{761795BD-873B-4BE9-9C4E-FC8E3435E6D5}" type="sibTrans" cxnId="{8389BA0F-C2E5-4514-B45C-D96DFD23F251}">
      <dgm:prSet/>
      <dgm:spPr/>
      <dgm:t>
        <a:bodyPr/>
        <a:lstStyle/>
        <a:p>
          <a:endParaRPr lang="en-US"/>
        </a:p>
      </dgm:t>
    </dgm:pt>
    <dgm:pt modelId="{FC0C61AB-4090-4460-A19D-D4862CC54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Database System Decision</a:t>
          </a:r>
          <a:r>
            <a:rPr lang="en-US"/>
            <a:t>: We use a straightforward database to save on costs and setup time, accepting that we might need to upgrade later as our data grows. </a:t>
          </a:r>
        </a:p>
      </dgm:t>
    </dgm:pt>
    <dgm:pt modelId="{68695528-A976-4C09-8505-7196A070704A}" type="parTrans" cxnId="{19A2FA0C-9A6E-4726-B8B8-ACCE982DB23B}">
      <dgm:prSet/>
      <dgm:spPr/>
      <dgm:t>
        <a:bodyPr/>
        <a:lstStyle/>
        <a:p>
          <a:endParaRPr lang="en-US"/>
        </a:p>
      </dgm:t>
    </dgm:pt>
    <dgm:pt modelId="{909A7AB1-1FC7-4F5A-AB96-3154325A9E12}" type="sibTrans" cxnId="{19A2FA0C-9A6E-4726-B8B8-ACCE982DB23B}">
      <dgm:prSet/>
      <dgm:spPr/>
      <dgm:t>
        <a:bodyPr/>
        <a:lstStyle/>
        <a:p>
          <a:endParaRPr lang="en-US"/>
        </a:p>
      </dgm:t>
    </dgm:pt>
    <dgm:pt modelId="{CB356DD7-9CD6-427F-9384-54C023EFF8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Computational Constraints</a:t>
          </a:r>
          <a:r>
            <a:rPr lang="en-US"/>
            <a:t>: Our Raspberry Pi has limited CPU and RAM, so we use less complex algorithms to ensure the system runs smoothly.</a:t>
          </a:r>
        </a:p>
      </dgm:t>
    </dgm:pt>
    <dgm:pt modelId="{7B0F511E-35F8-495C-B8DC-841B6530E25C}" type="parTrans" cxnId="{0C1632C8-717D-4430-9175-1C6C85FED7C1}">
      <dgm:prSet/>
      <dgm:spPr/>
      <dgm:t>
        <a:bodyPr/>
        <a:lstStyle/>
        <a:p>
          <a:endParaRPr lang="en-US"/>
        </a:p>
      </dgm:t>
    </dgm:pt>
    <dgm:pt modelId="{9F89E783-2B3E-4F5B-A4BE-D93C091F6A9B}" type="sibTrans" cxnId="{0C1632C8-717D-4430-9175-1C6C85FED7C1}">
      <dgm:prSet/>
      <dgm:spPr/>
      <dgm:t>
        <a:bodyPr/>
        <a:lstStyle/>
        <a:p>
          <a:endParaRPr lang="en-US"/>
        </a:p>
      </dgm:t>
    </dgm:pt>
    <dgm:pt modelId="{A80D2C9A-1B05-4407-83A0-DF61DA49A0C5}" type="pres">
      <dgm:prSet presAssocID="{8C70E1F9-AD4F-4147-9A68-FAC47600EF52}" presName="root" presStyleCnt="0">
        <dgm:presLayoutVars>
          <dgm:dir/>
          <dgm:resizeHandles val="exact"/>
        </dgm:presLayoutVars>
      </dgm:prSet>
      <dgm:spPr/>
    </dgm:pt>
    <dgm:pt modelId="{A776F34A-CD5C-4B93-9133-D2220FBB38EF}" type="pres">
      <dgm:prSet presAssocID="{EDD2C845-C5D7-40C0-AFB0-4AB97E94005A}" presName="compNode" presStyleCnt="0"/>
      <dgm:spPr/>
    </dgm:pt>
    <dgm:pt modelId="{57AF6F77-9E3B-486C-8DD5-F456BBAA1F44}" type="pres">
      <dgm:prSet presAssocID="{EDD2C845-C5D7-40C0-AFB0-4AB97E94005A}" presName="bgRect" presStyleLbl="bgShp" presStyleIdx="0" presStyleCnt="3"/>
      <dgm:spPr/>
    </dgm:pt>
    <dgm:pt modelId="{2DCB3E61-0017-4977-B6DD-5051058F8A10}" type="pres">
      <dgm:prSet presAssocID="{EDD2C845-C5D7-40C0-AFB0-4AB97E9400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E5C1D84-D5CD-4DDB-BF4D-B5A20AF34719}" type="pres">
      <dgm:prSet presAssocID="{EDD2C845-C5D7-40C0-AFB0-4AB97E94005A}" presName="spaceRect" presStyleCnt="0"/>
      <dgm:spPr/>
    </dgm:pt>
    <dgm:pt modelId="{56168D4D-080E-4528-9B97-3D013BD3C2B4}" type="pres">
      <dgm:prSet presAssocID="{EDD2C845-C5D7-40C0-AFB0-4AB97E94005A}" presName="parTx" presStyleLbl="revTx" presStyleIdx="0" presStyleCnt="3">
        <dgm:presLayoutVars>
          <dgm:chMax val="0"/>
          <dgm:chPref val="0"/>
        </dgm:presLayoutVars>
      </dgm:prSet>
      <dgm:spPr/>
    </dgm:pt>
    <dgm:pt modelId="{A91254F2-6758-42A8-9965-B3E38D834975}" type="pres">
      <dgm:prSet presAssocID="{761795BD-873B-4BE9-9C4E-FC8E3435E6D5}" presName="sibTrans" presStyleCnt="0"/>
      <dgm:spPr/>
    </dgm:pt>
    <dgm:pt modelId="{DCCC63EB-4818-4952-8454-7E5DD0EF86BA}" type="pres">
      <dgm:prSet presAssocID="{FC0C61AB-4090-4460-A19D-D4862CC54EC6}" presName="compNode" presStyleCnt="0"/>
      <dgm:spPr/>
    </dgm:pt>
    <dgm:pt modelId="{B9ADD68A-C8E4-4ABE-8412-721852B96BCD}" type="pres">
      <dgm:prSet presAssocID="{FC0C61AB-4090-4460-A19D-D4862CC54EC6}" presName="bgRect" presStyleLbl="bgShp" presStyleIdx="1" presStyleCnt="3"/>
      <dgm:spPr/>
    </dgm:pt>
    <dgm:pt modelId="{09BB41A2-82D5-4FAD-A7A3-90E0BFCA8C3D}" type="pres">
      <dgm:prSet presAssocID="{FC0C61AB-4090-4460-A19D-D4862CC54E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E298E15-0F5B-4C08-A0EF-0C513CCD6602}" type="pres">
      <dgm:prSet presAssocID="{FC0C61AB-4090-4460-A19D-D4862CC54EC6}" presName="spaceRect" presStyleCnt="0"/>
      <dgm:spPr/>
    </dgm:pt>
    <dgm:pt modelId="{136468FE-BD0E-411A-8111-45FD892F489C}" type="pres">
      <dgm:prSet presAssocID="{FC0C61AB-4090-4460-A19D-D4862CC54EC6}" presName="parTx" presStyleLbl="revTx" presStyleIdx="1" presStyleCnt="3">
        <dgm:presLayoutVars>
          <dgm:chMax val="0"/>
          <dgm:chPref val="0"/>
        </dgm:presLayoutVars>
      </dgm:prSet>
      <dgm:spPr/>
    </dgm:pt>
    <dgm:pt modelId="{DB6101A2-A102-42F1-AA0A-50530AA4C5E4}" type="pres">
      <dgm:prSet presAssocID="{909A7AB1-1FC7-4F5A-AB96-3154325A9E12}" presName="sibTrans" presStyleCnt="0"/>
      <dgm:spPr/>
    </dgm:pt>
    <dgm:pt modelId="{D2BBBA74-9055-4A41-8F1D-5F7F3836BDE6}" type="pres">
      <dgm:prSet presAssocID="{CB356DD7-9CD6-427F-9384-54C023EFF84A}" presName="compNode" presStyleCnt="0"/>
      <dgm:spPr/>
    </dgm:pt>
    <dgm:pt modelId="{ECE22F75-8E13-441F-81B6-1A0C23B7D81D}" type="pres">
      <dgm:prSet presAssocID="{CB356DD7-9CD6-427F-9384-54C023EFF84A}" presName="bgRect" presStyleLbl="bgShp" presStyleIdx="2" presStyleCnt="3"/>
      <dgm:spPr/>
    </dgm:pt>
    <dgm:pt modelId="{F8EBE60F-8764-4603-80C9-733911A8AA0B}" type="pres">
      <dgm:prSet presAssocID="{CB356DD7-9CD6-427F-9384-54C023EFF8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B2259BD-503A-48AA-8583-F45C77F16070}" type="pres">
      <dgm:prSet presAssocID="{CB356DD7-9CD6-427F-9384-54C023EFF84A}" presName="spaceRect" presStyleCnt="0"/>
      <dgm:spPr/>
    </dgm:pt>
    <dgm:pt modelId="{EA84B7F4-1428-42AE-8191-F0EEE24D2139}" type="pres">
      <dgm:prSet presAssocID="{CB356DD7-9CD6-427F-9384-54C023EFF84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A2FA0C-9A6E-4726-B8B8-ACCE982DB23B}" srcId="{8C70E1F9-AD4F-4147-9A68-FAC47600EF52}" destId="{FC0C61AB-4090-4460-A19D-D4862CC54EC6}" srcOrd="1" destOrd="0" parTransId="{68695528-A976-4C09-8505-7196A070704A}" sibTransId="{909A7AB1-1FC7-4F5A-AB96-3154325A9E12}"/>
    <dgm:cxn modelId="{8389BA0F-C2E5-4514-B45C-D96DFD23F251}" srcId="{8C70E1F9-AD4F-4147-9A68-FAC47600EF52}" destId="{EDD2C845-C5D7-40C0-AFB0-4AB97E94005A}" srcOrd="0" destOrd="0" parTransId="{8661069D-BBCA-4463-9CD0-C5C246AD4951}" sibTransId="{761795BD-873B-4BE9-9C4E-FC8E3435E6D5}"/>
    <dgm:cxn modelId="{937CDC10-805E-402C-AAE4-548530EC34B8}" type="presOf" srcId="{CB356DD7-9CD6-427F-9384-54C023EFF84A}" destId="{EA84B7F4-1428-42AE-8191-F0EEE24D2139}" srcOrd="0" destOrd="0" presId="urn:microsoft.com/office/officeart/2018/2/layout/IconVerticalSolidList"/>
    <dgm:cxn modelId="{C378AB72-A72D-480E-807A-226D81D66EE4}" type="presOf" srcId="{FC0C61AB-4090-4460-A19D-D4862CC54EC6}" destId="{136468FE-BD0E-411A-8111-45FD892F489C}" srcOrd="0" destOrd="0" presId="urn:microsoft.com/office/officeart/2018/2/layout/IconVerticalSolidList"/>
    <dgm:cxn modelId="{D9267887-6E54-46B2-A0F6-386149C6F887}" type="presOf" srcId="{EDD2C845-C5D7-40C0-AFB0-4AB97E94005A}" destId="{56168D4D-080E-4528-9B97-3D013BD3C2B4}" srcOrd="0" destOrd="0" presId="urn:microsoft.com/office/officeart/2018/2/layout/IconVerticalSolidList"/>
    <dgm:cxn modelId="{0C1632C8-717D-4430-9175-1C6C85FED7C1}" srcId="{8C70E1F9-AD4F-4147-9A68-FAC47600EF52}" destId="{CB356DD7-9CD6-427F-9384-54C023EFF84A}" srcOrd="2" destOrd="0" parTransId="{7B0F511E-35F8-495C-B8DC-841B6530E25C}" sibTransId="{9F89E783-2B3E-4F5B-A4BE-D93C091F6A9B}"/>
    <dgm:cxn modelId="{191DAAE2-C2B1-4AAE-9700-2239C9F3E94A}" type="presOf" srcId="{8C70E1F9-AD4F-4147-9A68-FAC47600EF52}" destId="{A80D2C9A-1B05-4407-83A0-DF61DA49A0C5}" srcOrd="0" destOrd="0" presId="urn:microsoft.com/office/officeart/2018/2/layout/IconVerticalSolidList"/>
    <dgm:cxn modelId="{52E75942-254C-412D-AB4D-33A8DEDDD170}" type="presParOf" srcId="{A80D2C9A-1B05-4407-83A0-DF61DA49A0C5}" destId="{A776F34A-CD5C-4B93-9133-D2220FBB38EF}" srcOrd="0" destOrd="0" presId="urn:microsoft.com/office/officeart/2018/2/layout/IconVerticalSolidList"/>
    <dgm:cxn modelId="{C7205E2A-BF21-4693-A317-46B03F621611}" type="presParOf" srcId="{A776F34A-CD5C-4B93-9133-D2220FBB38EF}" destId="{57AF6F77-9E3B-486C-8DD5-F456BBAA1F44}" srcOrd="0" destOrd="0" presId="urn:microsoft.com/office/officeart/2018/2/layout/IconVerticalSolidList"/>
    <dgm:cxn modelId="{26F2E824-93B6-41A0-9B74-61DA0CCCDF78}" type="presParOf" srcId="{A776F34A-CD5C-4B93-9133-D2220FBB38EF}" destId="{2DCB3E61-0017-4977-B6DD-5051058F8A10}" srcOrd="1" destOrd="0" presId="urn:microsoft.com/office/officeart/2018/2/layout/IconVerticalSolidList"/>
    <dgm:cxn modelId="{A1F0E1C7-1881-4AB8-89B4-33CDCDE1BACF}" type="presParOf" srcId="{A776F34A-CD5C-4B93-9133-D2220FBB38EF}" destId="{8E5C1D84-D5CD-4DDB-BF4D-B5A20AF34719}" srcOrd="2" destOrd="0" presId="urn:microsoft.com/office/officeart/2018/2/layout/IconVerticalSolidList"/>
    <dgm:cxn modelId="{8A778C0D-54B8-4BF1-A57D-59B524684CBC}" type="presParOf" srcId="{A776F34A-CD5C-4B93-9133-D2220FBB38EF}" destId="{56168D4D-080E-4528-9B97-3D013BD3C2B4}" srcOrd="3" destOrd="0" presId="urn:microsoft.com/office/officeart/2018/2/layout/IconVerticalSolidList"/>
    <dgm:cxn modelId="{FEA0B8AF-1711-47DA-AF3E-4C2C3F98119E}" type="presParOf" srcId="{A80D2C9A-1B05-4407-83A0-DF61DA49A0C5}" destId="{A91254F2-6758-42A8-9965-B3E38D834975}" srcOrd="1" destOrd="0" presId="urn:microsoft.com/office/officeart/2018/2/layout/IconVerticalSolidList"/>
    <dgm:cxn modelId="{037A0494-7F8D-49E5-9374-03883A0CF018}" type="presParOf" srcId="{A80D2C9A-1B05-4407-83A0-DF61DA49A0C5}" destId="{DCCC63EB-4818-4952-8454-7E5DD0EF86BA}" srcOrd="2" destOrd="0" presId="urn:microsoft.com/office/officeart/2018/2/layout/IconVerticalSolidList"/>
    <dgm:cxn modelId="{ECB710CC-51C0-455F-8F59-0E03F7E40408}" type="presParOf" srcId="{DCCC63EB-4818-4952-8454-7E5DD0EF86BA}" destId="{B9ADD68A-C8E4-4ABE-8412-721852B96BCD}" srcOrd="0" destOrd="0" presId="urn:microsoft.com/office/officeart/2018/2/layout/IconVerticalSolidList"/>
    <dgm:cxn modelId="{04B14B38-B021-40F3-97C6-B197DEC2D23C}" type="presParOf" srcId="{DCCC63EB-4818-4952-8454-7E5DD0EF86BA}" destId="{09BB41A2-82D5-4FAD-A7A3-90E0BFCA8C3D}" srcOrd="1" destOrd="0" presId="urn:microsoft.com/office/officeart/2018/2/layout/IconVerticalSolidList"/>
    <dgm:cxn modelId="{CEB5EA7F-92C3-40BD-8BE1-66D5114C24FF}" type="presParOf" srcId="{DCCC63EB-4818-4952-8454-7E5DD0EF86BA}" destId="{7E298E15-0F5B-4C08-A0EF-0C513CCD6602}" srcOrd="2" destOrd="0" presId="urn:microsoft.com/office/officeart/2018/2/layout/IconVerticalSolidList"/>
    <dgm:cxn modelId="{F1DC04E5-D4A7-42C8-BBC0-81387EB4DC37}" type="presParOf" srcId="{DCCC63EB-4818-4952-8454-7E5DD0EF86BA}" destId="{136468FE-BD0E-411A-8111-45FD892F489C}" srcOrd="3" destOrd="0" presId="urn:microsoft.com/office/officeart/2018/2/layout/IconVerticalSolidList"/>
    <dgm:cxn modelId="{194D9351-C929-40E5-89A5-6CAAA73015FD}" type="presParOf" srcId="{A80D2C9A-1B05-4407-83A0-DF61DA49A0C5}" destId="{DB6101A2-A102-42F1-AA0A-50530AA4C5E4}" srcOrd="3" destOrd="0" presId="urn:microsoft.com/office/officeart/2018/2/layout/IconVerticalSolidList"/>
    <dgm:cxn modelId="{5C93FC20-EF71-4F32-9D3F-CF2EDAA94E81}" type="presParOf" srcId="{A80D2C9A-1B05-4407-83A0-DF61DA49A0C5}" destId="{D2BBBA74-9055-4A41-8F1D-5F7F3836BDE6}" srcOrd="4" destOrd="0" presId="urn:microsoft.com/office/officeart/2018/2/layout/IconVerticalSolidList"/>
    <dgm:cxn modelId="{4CAF282C-8A0A-4E35-8FA3-678CE66D506C}" type="presParOf" srcId="{D2BBBA74-9055-4A41-8F1D-5F7F3836BDE6}" destId="{ECE22F75-8E13-441F-81B6-1A0C23B7D81D}" srcOrd="0" destOrd="0" presId="urn:microsoft.com/office/officeart/2018/2/layout/IconVerticalSolidList"/>
    <dgm:cxn modelId="{CCD901CD-88E6-4679-96CD-8F68AEDA5FCF}" type="presParOf" srcId="{D2BBBA74-9055-4A41-8F1D-5F7F3836BDE6}" destId="{F8EBE60F-8764-4603-80C9-733911A8AA0B}" srcOrd="1" destOrd="0" presId="urn:microsoft.com/office/officeart/2018/2/layout/IconVerticalSolidList"/>
    <dgm:cxn modelId="{7BA23123-4045-4536-B0C8-194A9F284B65}" type="presParOf" srcId="{D2BBBA74-9055-4A41-8F1D-5F7F3836BDE6}" destId="{3B2259BD-503A-48AA-8583-F45C77F16070}" srcOrd="2" destOrd="0" presId="urn:microsoft.com/office/officeart/2018/2/layout/IconVerticalSolidList"/>
    <dgm:cxn modelId="{A75650BB-DE21-4792-98D5-A7A629CEFA79}" type="presParOf" srcId="{D2BBBA74-9055-4A41-8F1D-5F7F3836BDE6}" destId="{EA84B7F4-1428-42AE-8191-F0EEE24D21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8580AD-7CC9-4CBA-9EB0-BB23C665FC7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30B91E-12EB-4982-8971-4F2B5FF4CD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Raspberry Pi</a:t>
          </a:r>
        </a:p>
      </dgm:t>
    </dgm:pt>
    <dgm:pt modelId="{EF76582A-03BE-4452-9ADE-1F118439F059}" type="parTrans" cxnId="{2F3C578D-15AE-4B13-9C66-0BEFB85ED4E3}">
      <dgm:prSet/>
      <dgm:spPr/>
      <dgm:t>
        <a:bodyPr/>
        <a:lstStyle/>
        <a:p>
          <a:endParaRPr lang="en-US"/>
        </a:p>
      </dgm:t>
    </dgm:pt>
    <dgm:pt modelId="{8392A12E-3344-45FE-9A15-F080C7326560}" type="sibTrans" cxnId="{2F3C578D-15AE-4B13-9C66-0BEFB85ED4E3}">
      <dgm:prSet/>
      <dgm:spPr/>
      <dgm:t>
        <a:bodyPr/>
        <a:lstStyle/>
        <a:p>
          <a:endParaRPr lang="en-US"/>
        </a:p>
      </dgm:t>
    </dgm:pt>
    <dgm:pt modelId="{594F5626-B99A-4ACA-8EE3-740EA1F81A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ESP32 CAM Module</a:t>
          </a:r>
        </a:p>
      </dgm:t>
    </dgm:pt>
    <dgm:pt modelId="{6A3F8CD6-AA65-4851-B043-09DE3F97C295}" type="parTrans" cxnId="{89DA17BA-5AA9-4BE3-B932-64D3707A29E5}">
      <dgm:prSet/>
      <dgm:spPr/>
      <dgm:t>
        <a:bodyPr/>
        <a:lstStyle/>
        <a:p>
          <a:endParaRPr lang="en-US"/>
        </a:p>
      </dgm:t>
    </dgm:pt>
    <dgm:pt modelId="{09FD30C4-9A7F-4018-AC1C-FFC680FDAA82}" type="sibTrans" cxnId="{89DA17BA-5AA9-4BE3-B932-64D3707A29E5}">
      <dgm:prSet/>
      <dgm:spPr/>
      <dgm:t>
        <a:bodyPr/>
        <a:lstStyle/>
        <a:p>
          <a:endParaRPr lang="en-US"/>
        </a:p>
      </dgm:t>
    </dgm:pt>
    <dgm:pt modelId="{FA9AEACC-2A99-4710-82C8-8BF95C6C4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AWS</a:t>
          </a:r>
        </a:p>
      </dgm:t>
    </dgm:pt>
    <dgm:pt modelId="{5DE4BF17-2E0A-4D1C-9CED-A0BB35DB1BAC}" type="parTrans" cxnId="{A2D4C469-9715-490B-9B12-D84AF57C894B}">
      <dgm:prSet/>
      <dgm:spPr/>
      <dgm:t>
        <a:bodyPr/>
        <a:lstStyle/>
        <a:p>
          <a:endParaRPr lang="en-US"/>
        </a:p>
      </dgm:t>
    </dgm:pt>
    <dgm:pt modelId="{5494EDB6-C1DB-4FFA-8798-5F832FA1BB70}" type="sibTrans" cxnId="{A2D4C469-9715-490B-9B12-D84AF57C894B}">
      <dgm:prSet/>
      <dgm:spPr/>
      <dgm:t>
        <a:bodyPr/>
        <a:lstStyle/>
        <a:p>
          <a:endParaRPr lang="en-US"/>
        </a:p>
      </dgm:t>
    </dgm:pt>
    <dgm:pt modelId="{E64B9C54-12FD-4947-BE4A-3ABCDDA853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GitHub</a:t>
          </a:r>
        </a:p>
      </dgm:t>
    </dgm:pt>
    <dgm:pt modelId="{E68E1AB2-485D-480E-8149-EE8277AE972B}" type="parTrans" cxnId="{8072EB3A-87BB-4534-BA1E-EA0754C58709}">
      <dgm:prSet/>
      <dgm:spPr/>
      <dgm:t>
        <a:bodyPr/>
        <a:lstStyle/>
        <a:p>
          <a:endParaRPr lang="en-US"/>
        </a:p>
      </dgm:t>
    </dgm:pt>
    <dgm:pt modelId="{74D213F7-9499-42EF-94E3-3D610E40575D}" type="sibTrans" cxnId="{8072EB3A-87BB-4534-BA1E-EA0754C58709}">
      <dgm:prSet/>
      <dgm:spPr/>
      <dgm:t>
        <a:bodyPr/>
        <a:lstStyle/>
        <a:p>
          <a:endParaRPr lang="en-US"/>
        </a:p>
      </dgm:t>
    </dgm:pt>
    <dgm:pt modelId="{B99D4A18-F4C0-4BC0-99D0-A32FC39332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MongoDB</a:t>
          </a:r>
        </a:p>
      </dgm:t>
    </dgm:pt>
    <dgm:pt modelId="{B12309DF-6F95-4781-97F2-473FA2ECC76B}" type="parTrans" cxnId="{7FE1A94B-29B6-48AA-A94B-6722144EDAED}">
      <dgm:prSet/>
      <dgm:spPr/>
      <dgm:t>
        <a:bodyPr/>
        <a:lstStyle/>
        <a:p>
          <a:endParaRPr lang="en-US"/>
        </a:p>
      </dgm:t>
    </dgm:pt>
    <dgm:pt modelId="{04A855DB-9E76-4F35-A3C5-F63316041B23}" type="sibTrans" cxnId="{7FE1A94B-29B6-48AA-A94B-6722144EDAED}">
      <dgm:prSet/>
      <dgm:spPr/>
      <dgm:t>
        <a:bodyPr/>
        <a:lstStyle/>
        <a:p>
          <a:endParaRPr lang="en-US"/>
        </a:p>
      </dgm:t>
    </dgm:pt>
    <dgm:pt modelId="{A6614984-3A46-4FF4-B6BC-B399D95A74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HTML / CSS</a:t>
          </a:r>
        </a:p>
      </dgm:t>
    </dgm:pt>
    <dgm:pt modelId="{1534483F-5F72-4204-B177-E96869C7CD49}" type="parTrans" cxnId="{4E8A492B-915C-4545-9033-E00E8D1CCD76}">
      <dgm:prSet/>
      <dgm:spPr/>
      <dgm:t>
        <a:bodyPr/>
        <a:lstStyle/>
        <a:p>
          <a:endParaRPr lang="en-US"/>
        </a:p>
      </dgm:t>
    </dgm:pt>
    <dgm:pt modelId="{24DB29CC-1353-4140-B28D-14280ECEFFEA}" type="sibTrans" cxnId="{4E8A492B-915C-4545-9033-E00E8D1CCD76}">
      <dgm:prSet/>
      <dgm:spPr/>
      <dgm:t>
        <a:bodyPr/>
        <a:lstStyle/>
        <a:p>
          <a:endParaRPr lang="en-US"/>
        </a:p>
      </dgm:t>
    </dgm:pt>
    <dgm:pt modelId="{36B632CE-1B97-4F5A-A35E-89937F7F20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MQTT Protocol</a:t>
          </a:r>
        </a:p>
      </dgm:t>
    </dgm:pt>
    <dgm:pt modelId="{0848E54C-2F05-4BF0-B97B-478D2D37DE06}" type="parTrans" cxnId="{21A3DE6E-FDFE-4DDD-B86B-18BBF38B73A3}">
      <dgm:prSet/>
      <dgm:spPr/>
      <dgm:t>
        <a:bodyPr/>
        <a:lstStyle/>
        <a:p>
          <a:endParaRPr lang="en-US"/>
        </a:p>
      </dgm:t>
    </dgm:pt>
    <dgm:pt modelId="{D85EFA9B-67DE-4F3D-8C72-E8964823EF9D}" type="sibTrans" cxnId="{21A3DE6E-FDFE-4DDD-B86B-18BBF38B73A3}">
      <dgm:prSet/>
      <dgm:spPr/>
      <dgm:t>
        <a:bodyPr/>
        <a:lstStyle/>
        <a:p>
          <a:endParaRPr lang="en-US"/>
        </a:p>
      </dgm:t>
    </dgm:pt>
    <dgm:pt modelId="{4E50479A-024A-4CE6-AB4F-7F4745D0EA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Node.js and Express</a:t>
          </a:r>
        </a:p>
      </dgm:t>
    </dgm:pt>
    <dgm:pt modelId="{D7C31468-ECCA-4F27-9730-700E84A49651}" type="parTrans" cxnId="{A570AE03-07B4-48E8-896F-45273DA5EEC7}">
      <dgm:prSet/>
      <dgm:spPr/>
      <dgm:t>
        <a:bodyPr/>
        <a:lstStyle/>
        <a:p>
          <a:endParaRPr lang="en-US"/>
        </a:p>
      </dgm:t>
    </dgm:pt>
    <dgm:pt modelId="{3BE7833B-F554-4BF6-9E1D-69626A2CCECF}" type="sibTrans" cxnId="{A570AE03-07B4-48E8-896F-45273DA5EEC7}">
      <dgm:prSet/>
      <dgm:spPr/>
      <dgm:t>
        <a:bodyPr/>
        <a:lstStyle/>
        <a:p>
          <a:endParaRPr lang="en-US"/>
        </a:p>
      </dgm:t>
    </dgm:pt>
    <dgm:pt modelId="{186BBF29-A22D-4607-B813-CEAF99AD881A}" type="pres">
      <dgm:prSet presAssocID="{5F8580AD-7CC9-4CBA-9EB0-BB23C665FC7E}" presName="root" presStyleCnt="0">
        <dgm:presLayoutVars>
          <dgm:dir/>
          <dgm:resizeHandles val="exact"/>
        </dgm:presLayoutVars>
      </dgm:prSet>
      <dgm:spPr/>
    </dgm:pt>
    <dgm:pt modelId="{F04014D2-D41F-4489-B4FB-74D0263C2040}" type="pres">
      <dgm:prSet presAssocID="{E630B91E-12EB-4982-8971-4F2B5FF4CD20}" presName="compNode" presStyleCnt="0"/>
      <dgm:spPr/>
    </dgm:pt>
    <dgm:pt modelId="{9E006390-79B1-41BD-8F84-AA9AFF1B0DE2}" type="pres">
      <dgm:prSet presAssocID="{E630B91E-12EB-4982-8971-4F2B5FF4CD20}" presName="iconBgRect" presStyleLbl="bgShp" presStyleIdx="0" presStyleCnt="8"/>
      <dgm:spPr/>
    </dgm:pt>
    <dgm:pt modelId="{4D797DBC-B0BF-4949-86D1-97BE240C1B95}" type="pres">
      <dgm:prSet presAssocID="{E630B91E-12EB-4982-8971-4F2B5FF4CD2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64E5F5C3-F13E-41CD-8A94-19835B2E1125}" type="pres">
      <dgm:prSet presAssocID="{E630B91E-12EB-4982-8971-4F2B5FF4CD20}" presName="spaceRect" presStyleCnt="0"/>
      <dgm:spPr/>
    </dgm:pt>
    <dgm:pt modelId="{32DFF291-EE79-4BB5-87CB-37542F0425AC}" type="pres">
      <dgm:prSet presAssocID="{E630B91E-12EB-4982-8971-4F2B5FF4CD20}" presName="textRect" presStyleLbl="revTx" presStyleIdx="0" presStyleCnt="8">
        <dgm:presLayoutVars>
          <dgm:chMax val="1"/>
          <dgm:chPref val="1"/>
        </dgm:presLayoutVars>
      </dgm:prSet>
      <dgm:spPr/>
    </dgm:pt>
    <dgm:pt modelId="{A40B727C-DBBF-4409-854E-022A6AE0B144}" type="pres">
      <dgm:prSet presAssocID="{8392A12E-3344-45FE-9A15-F080C7326560}" presName="sibTrans" presStyleCnt="0"/>
      <dgm:spPr/>
    </dgm:pt>
    <dgm:pt modelId="{622D699E-D831-40B9-A93A-D743F0D92A70}" type="pres">
      <dgm:prSet presAssocID="{594F5626-B99A-4ACA-8EE3-740EA1F81A93}" presName="compNode" presStyleCnt="0"/>
      <dgm:spPr/>
    </dgm:pt>
    <dgm:pt modelId="{84517DF7-3D3F-4D58-8814-C02433FC71FE}" type="pres">
      <dgm:prSet presAssocID="{594F5626-B99A-4ACA-8EE3-740EA1F81A93}" presName="iconBgRect" presStyleLbl="bgShp" presStyleIdx="1" presStyleCnt="8"/>
      <dgm:spPr/>
    </dgm:pt>
    <dgm:pt modelId="{00146CBD-57B7-47E8-AD3D-FCC6E5EFF422}" type="pres">
      <dgm:prSet presAssocID="{594F5626-B99A-4ACA-8EE3-740EA1F81A9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365455BA-E467-4510-835C-29566E5145E6}" type="pres">
      <dgm:prSet presAssocID="{594F5626-B99A-4ACA-8EE3-740EA1F81A93}" presName="spaceRect" presStyleCnt="0"/>
      <dgm:spPr/>
    </dgm:pt>
    <dgm:pt modelId="{EFB9FB47-F76D-4E74-897D-1BF8468054B5}" type="pres">
      <dgm:prSet presAssocID="{594F5626-B99A-4ACA-8EE3-740EA1F81A93}" presName="textRect" presStyleLbl="revTx" presStyleIdx="1" presStyleCnt="8">
        <dgm:presLayoutVars>
          <dgm:chMax val="1"/>
          <dgm:chPref val="1"/>
        </dgm:presLayoutVars>
      </dgm:prSet>
      <dgm:spPr/>
    </dgm:pt>
    <dgm:pt modelId="{D8E9EDAB-14B5-4B3B-B214-C12867721EEA}" type="pres">
      <dgm:prSet presAssocID="{09FD30C4-9A7F-4018-AC1C-FFC680FDAA82}" presName="sibTrans" presStyleCnt="0"/>
      <dgm:spPr/>
    </dgm:pt>
    <dgm:pt modelId="{C428F884-39E4-4D72-8014-43457B60CF5B}" type="pres">
      <dgm:prSet presAssocID="{FA9AEACC-2A99-4710-82C8-8BF95C6C4CAB}" presName="compNode" presStyleCnt="0"/>
      <dgm:spPr/>
    </dgm:pt>
    <dgm:pt modelId="{376520C2-A30E-49BF-8C8B-19C3D828A444}" type="pres">
      <dgm:prSet presAssocID="{FA9AEACC-2A99-4710-82C8-8BF95C6C4CAB}" presName="iconBgRect" presStyleLbl="bgShp" presStyleIdx="2" presStyleCnt="8"/>
      <dgm:spPr/>
    </dgm:pt>
    <dgm:pt modelId="{FDEABA32-5E8D-46AD-8F53-1188FDCF5194}" type="pres">
      <dgm:prSet presAssocID="{FA9AEACC-2A99-4710-82C8-8BF95C6C4CA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C14414D-4864-465C-831D-222BF5B5112D}" type="pres">
      <dgm:prSet presAssocID="{FA9AEACC-2A99-4710-82C8-8BF95C6C4CAB}" presName="spaceRect" presStyleCnt="0"/>
      <dgm:spPr/>
    </dgm:pt>
    <dgm:pt modelId="{63A2EEBE-E339-4C3F-B043-CA343AC7BEA5}" type="pres">
      <dgm:prSet presAssocID="{FA9AEACC-2A99-4710-82C8-8BF95C6C4CAB}" presName="textRect" presStyleLbl="revTx" presStyleIdx="2" presStyleCnt="8">
        <dgm:presLayoutVars>
          <dgm:chMax val="1"/>
          <dgm:chPref val="1"/>
        </dgm:presLayoutVars>
      </dgm:prSet>
      <dgm:spPr/>
    </dgm:pt>
    <dgm:pt modelId="{63E54044-9024-45FF-9526-A0011A52E3DB}" type="pres">
      <dgm:prSet presAssocID="{5494EDB6-C1DB-4FFA-8798-5F832FA1BB70}" presName="sibTrans" presStyleCnt="0"/>
      <dgm:spPr/>
    </dgm:pt>
    <dgm:pt modelId="{8020F8A9-6908-464F-BF0B-919C1EB4D190}" type="pres">
      <dgm:prSet presAssocID="{E64B9C54-12FD-4947-BE4A-3ABCDDA8536A}" presName="compNode" presStyleCnt="0"/>
      <dgm:spPr/>
    </dgm:pt>
    <dgm:pt modelId="{EAA1166C-7A27-40D8-9CED-3EACF4AAA7B5}" type="pres">
      <dgm:prSet presAssocID="{E64B9C54-12FD-4947-BE4A-3ABCDDA8536A}" presName="iconBgRect" presStyleLbl="bgShp" presStyleIdx="3" presStyleCnt="8"/>
      <dgm:spPr/>
    </dgm:pt>
    <dgm:pt modelId="{25F35A8D-3DFD-445F-8700-C2BB6104D4C3}" type="pres">
      <dgm:prSet presAssocID="{E64B9C54-12FD-4947-BE4A-3ABCDDA8536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513078A9-44E6-4068-93BC-D3F5CB9099FE}" type="pres">
      <dgm:prSet presAssocID="{E64B9C54-12FD-4947-BE4A-3ABCDDA8536A}" presName="spaceRect" presStyleCnt="0"/>
      <dgm:spPr/>
    </dgm:pt>
    <dgm:pt modelId="{E86EF0D5-1759-4C52-8CA1-532C11FB2195}" type="pres">
      <dgm:prSet presAssocID="{E64B9C54-12FD-4947-BE4A-3ABCDDA8536A}" presName="textRect" presStyleLbl="revTx" presStyleIdx="3" presStyleCnt="8">
        <dgm:presLayoutVars>
          <dgm:chMax val="1"/>
          <dgm:chPref val="1"/>
        </dgm:presLayoutVars>
      </dgm:prSet>
      <dgm:spPr/>
    </dgm:pt>
    <dgm:pt modelId="{E476E30F-1150-4C11-ABF0-869805258C29}" type="pres">
      <dgm:prSet presAssocID="{74D213F7-9499-42EF-94E3-3D610E40575D}" presName="sibTrans" presStyleCnt="0"/>
      <dgm:spPr/>
    </dgm:pt>
    <dgm:pt modelId="{7D8EDA19-99B1-428C-8F5D-1B138EA7CDA8}" type="pres">
      <dgm:prSet presAssocID="{B99D4A18-F4C0-4BC0-99D0-A32FC39332EB}" presName="compNode" presStyleCnt="0"/>
      <dgm:spPr/>
    </dgm:pt>
    <dgm:pt modelId="{77365943-A02E-4611-8291-7306A8F9F950}" type="pres">
      <dgm:prSet presAssocID="{B99D4A18-F4C0-4BC0-99D0-A32FC39332EB}" presName="iconBgRect" presStyleLbl="bgShp" presStyleIdx="4" presStyleCnt="8"/>
      <dgm:spPr/>
    </dgm:pt>
    <dgm:pt modelId="{3253BDD4-A6F3-429D-8618-340BA006F799}" type="pres">
      <dgm:prSet presAssocID="{B99D4A18-F4C0-4BC0-99D0-A32FC39332E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3C2F2D8-721B-46D3-8561-723AD035E74A}" type="pres">
      <dgm:prSet presAssocID="{B99D4A18-F4C0-4BC0-99D0-A32FC39332EB}" presName="spaceRect" presStyleCnt="0"/>
      <dgm:spPr/>
    </dgm:pt>
    <dgm:pt modelId="{484E702C-0AB6-48EF-ACD1-712A128F9839}" type="pres">
      <dgm:prSet presAssocID="{B99D4A18-F4C0-4BC0-99D0-A32FC39332EB}" presName="textRect" presStyleLbl="revTx" presStyleIdx="4" presStyleCnt="8">
        <dgm:presLayoutVars>
          <dgm:chMax val="1"/>
          <dgm:chPref val="1"/>
        </dgm:presLayoutVars>
      </dgm:prSet>
      <dgm:spPr/>
    </dgm:pt>
    <dgm:pt modelId="{1EAD3032-44CA-47D4-A097-CCB8CA7E56B1}" type="pres">
      <dgm:prSet presAssocID="{04A855DB-9E76-4F35-A3C5-F63316041B23}" presName="sibTrans" presStyleCnt="0"/>
      <dgm:spPr/>
    </dgm:pt>
    <dgm:pt modelId="{CA3F48D5-368F-431E-86E6-1723478767D8}" type="pres">
      <dgm:prSet presAssocID="{A6614984-3A46-4FF4-B6BC-B399D95A747D}" presName="compNode" presStyleCnt="0"/>
      <dgm:spPr/>
    </dgm:pt>
    <dgm:pt modelId="{15E2CBD1-B668-4858-A626-43E1DD17682A}" type="pres">
      <dgm:prSet presAssocID="{A6614984-3A46-4FF4-B6BC-B399D95A747D}" presName="iconBgRect" presStyleLbl="bgShp" presStyleIdx="5" presStyleCnt="8"/>
      <dgm:spPr/>
    </dgm:pt>
    <dgm:pt modelId="{987CCA8D-10BA-4B9D-9A90-0DA03713254D}" type="pres">
      <dgm:prSet presAssocID="{A6614984-3A46-4FF4-B6BC-B399D95A747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4388473-2944-4DC4-9A3B-6656DA66FA9F}" type="pres">
      <dgm:prSet presAssocID="{A6614984-3A46-4FF4-B6BC-B399D95A747D}" presName="spaceRect" presStyleCnt="0"/>
      <dgm:spPr/>
    </dgm:pt>
    <dgm:pt modelId="{54D960F0-DD43-4DC9-B3F0-DE73F6EE703A}" type="pres">
      <dgm:prSet presAssocID="{A6614984-3A46-4FF4-B6BC-B399D95A747D}" presName="textRect" presStyleLbl="revTx" presStyleIdx="5" presStyleCnt="8">
        <dgm:presLayoutVars>
          <dgm:chMax val="1"/>
          <dgm:chPref val="1"/>
        </dgm:presLayoutVars>
      </dgm:prSet>
      <dgm:spPr/>
    </dgm:pt>
    <dgm:pt modelId="{48927382-C458-4A93-932F-ABC932AF3486}" type="pres">
      <dgm:prSet presAssocID="{24DB29CC-1353-4140-B28D-14280ECEFFEA}" presName="sibTrans" presStyleCnt="0"/>
      <dgm:spPr/>
    </dgm:pt>
    <dgm:pt modelId="{58C93638-6C9D-46B6-8641-BF7823F11B19}" type="pres">
      <dgm:prSet presAssocID="{36B632CE-1B97-4F5A-A35E-89937F7F2037}" presName="compNode" presStyleCnt="0"/>
      <dgm:spPr/>
    </dgm:pt>
    <dgm:pt modelId="{E0993E8F-11E9-420A-A2AB-2CAB4AE627E9}" type="pres">
      <dgm:prSet presAssocID="{36B632CE-1B97-4F5A-A35E-89937F7F2037}" presName="iconBgRect" presStyleLbl="bgShp" presStyleIdx="6" presStyleCnt="8"/>
      <dgm:spPr/>
    </dgm:pt>
    <dgm:pt modelId="{17E401FB-B0C0-4186-8E12-BCE11131D430}" type="pres">
      <dgm:prSet presAssocID="{36B632CE-1B97-4F5A-A35E-89937F7F203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3418045-A32A-4E2D-80ED-FD3878BCB27B}" type="pres">
      <dgm:prSet presAssocID="{36B632CE-1B97-4F5A-A35E-89937F7F2037}" presName="spaceRect" presStyleCnt="0"/>
      <dgm:spPr/>
    </dgm:pt>
    <dgm:pt modelId="{CC2E511B-AEE8-4F42-A173-98B9AA003176}" type="pres">
      <dgm:prSet presAssocID="{36B632CE-1B97-4F5A-A35E-89937F7F2037}" presName="textRect" presStyleLbl="revTx" presStyleIdx="6" presStyleCnt="8">
        <dgm:presLayoutVars>
          <dgm:chMax val="1"/>
          <dgm:chPref val="1"/>
        </dgm:presLayoutVars>
      </dgm:prSet>
      <dgm:spPr/>
    </dgm:pt>
    <dgm:pt modelId="{9FCC9A6B-FCC0-4318-A4B3-9DC9E66C0719}" type="pres">
      <dgm:prSet presAssocID="{D85EFA9B-67DE-4F3D-8C72-E8964823EF9D}" presName="sibTrans" presStyleCnt="0"/>
      <dgm:spPr/>
    </dgm:pt>
    <dgm:pt modelId="{F4A17926-1E2B-4939-B211-90353560A0EE}" type="pres">
      <dgm:prSet presAssocID="{4E50479A-024A-4CE6-AB4F-7F4745D0EA50}" presName="compNode" presStyleCnt="0"/>
      <dgm:spPr/>
    </dgm:pt>
    <dgm:pt modelId="{7E6B26C2-0366-4164-A523-1C7515D190BB}" type="pres">
      <dgm:prSet presAssocID="{4E50479A-024A-4CE6-AB4F-7F4745D0EA50}" presName="iconBgRect" presStyleLbl="bgShp" presStyleIdx="7" presStyleCnt="8"/>
      <dgm:spPr/>
    </dgm:pt>
    <dgm:pt modelId="{5521EB9E-ADDA-449D-9536-0CECA8CC43C8}" type="pres">
      <dgm:prSet presAssocID="{4E50479A-024A-4CE6-AB4F-7F4745D0EA5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3FCED5D-6F57-4D69-A7C3-0258A3294CE9}" type="pres">
      <dgm:prSet presAssocID="{4E50479A-024A-4CE6-AB4F-7F4745D0EA50}" presName="spaceRect" presStyleCnt="0"/>
      <dgm:spPr/>
    </dgm:pt>
    <dgm:pt modelId="{D9B20BCB-8689-48B3-9238-8D88576890B3}" type="pres">
      <dgm:prSet presAssocID="{4E50479A-024A-4CE6-AB4F-7F4745D0EA50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570AE03-07B4-48E8-896F-45273DA5EEC7}" srcId="{5F8580AD-7CC9-4CBA-9EB0-BB23C665FC7E}" destId="{4E50479A-024A-4CE6-AB4F-7F4745D0EA50}" srcOrd="7" destOrd="0" parTransId="{D7C31468-ECCA-4F27-9730-700E84A49651}" sibTransId="{3BE7833B-F554-4BF6-9E1D-69626A2CCECF}"/>
    <dgm:cxn modelId="{A3A56022-88F4-45FE-9855-2B0A8906E03C}" type="presOf" srcId="{B99D4A18-F4C0-4BC0-99D0-A32FC39332EB}" destId="{484E702C-0AB6-48EF-ACD1-712A128F9839}" srcOrd="0" destOrd="0" presId="urn:microsoft.com/office/officeart/2018/5/layout/IconCircleLabelList"/>
    <dgm:cxn modelId="{465E2F2A-9A01-4357-99D8-8F2830A968D8}" type="presOf" srcId="{E630B91E-12EB-4982-8971-4F2B5FF4CD20}" destId="{32DFF291-EE79-4BB5-87CB-37542F0425AC}" srcOrd="0" destOrd="0" presId="urn:microsoft.com/office/officeart/2018/5/layout/IconCircleLabelList"/>
    <dgm:cxn modelId="{4E8A492B-915C-4545-9033-E00E8D1CCD76}" srcId="{5F8580AD-7CC9-4CBA-9EB0-BB23C665FC7E}" destId="{A6614984-3A46-4FF4-B6BC-B399D95A747D}" srcOrd="5" destOrd="0" parTransId="{1534483F-5F72-4204-B177-E96869C7CD49}" sibTransId="{24DB29CC-1353-4140-B28D-14280ECEFFEA}"/>
    <dgm:cxn modelId="{8072EB3A-87BB-4534-BA1E-EA0754C58709}" srcId="{5F8580AD-7CC9-4CBA-9EB0-BB23C665FC7E}" destId="{E64B9C54-12FD-4947-BE4A-3ABCDDA8536A}" srcOrd="3" destOrd="0" parTransId="{E68E1AB2-485D-480E-8149-EE8277AE972B}" sibTransId="{74D213F7-9499-42EF-94E3-3D610E40575D}"/>
    <dgm:cxn modelId="{5E49DF3D-E36E-45BD-9C57-852FDAFC2DB7}" type="presOf" srcId="{FA9AEACC-2A99-4710-82C8-8BF95C6C4CAB}" destId="{63A2EEBE-E339-4C3F-B043-CA343AC7BEA5}" srcOrd="0" destOrd="0" presId="urn:microsoft.com/office/officeart/2018/5/layout/IconCircleLabelList"/>
    <dgm:cxn modelId="{EF235D68-2010-4A6C-A728-3E56B5F4AADF}" type="presOf" srcId="{A6614984-3A46-4FF4-B6BC-B399D95A747D}" destId="{54D960F0-DD43-4DC9-B3F0-DE73F6EE703A}" srcOrd="0" destOrd="0" presId="urn:microsoft.com/office/officeart/2018/5/layout/IconCircleLabelList"/>
    <dgm:cxn modelId="{A2D4C469-9715-490B-9B12-D84AF57C894B}" srcId="{5F8580AD-7CC9-4CBA-9EB0-BB23C665FC7E}" destId="{FA9AEACC-2A99-4710-82C8-8BF95C6C4CAB}" srcOrd="2" destOrd="0" parTransId="{5DE4BF17-2E0A-4D1C-9CED-A0BB35DB1BAC}" sibTransId="{5494EDB6-C1DB-4FFA-8798-5F832FA1BB70}"/>
    <dgm:cxn modelId="{7FE1A94B-29B6-48AA-A94B-6722144EDAED}" srcId="{5F8580AD-7CC9-4CBA-9EB0-BB23C665FC7E}" destId="{B99D4A18-F4C0-4BC0-99D0-A32FC39332EB}" srcOrd="4" destOrd="0" parTransId="{B12309DF-6F95-4781-97F2-473FA2ECC76B}" sibTransId="{04A855DB-9E76-4F35-A3C5-F63316041B23}"/>
    <dgm:cxn modelId="{21A3DE6E-FDFE-4DDD-B86B-18BBF38B73A3}" srcId="{5F8580AD-7CC9-4CBA-9EB0-BB23C665FC7E}" destId="{36B632CE-1B97-4F5A-A35E-89937F7F2037}" srcOrd="6" destOrd="0" parTransId="{0848E54C-2F05-4BF0-B97B-478D2D37DE06}" sibTransId="{D85EFA9B-67DE-4F3D-8C72-E8964823EF9D}"/>
    <dgm:cxn modelId="{DF90A77C-0756-4EC0-840E-D7B895B0D097}" type="presOf" srcId="{4E50479A-024A-4CE6-AB4F-7F4745D0EA50}" destId="{D9B20BCB-8689-48B3-9238-8D88576890B3}" srcOrd="0" destOrd="0" presId="urn:microsoft.com/office/officeart/2018/5/layout/IconCircleLabelList"/>
    <dgm:cxn modelId="{6356A97D-740A-42F0-A697-05E2F6496610}" type="presOf" srcId="{594F5626-B99A-4ACA-8EE3-740EA1F81A93}" destId="{EFB9FB47-F76D-4E74-897D-1BF8468054B5}" srcOrd="0" destOrd="0" presId="urn:microsoft.com/office/officeart/2018/5/layout/IconCircleLabelList"/>
    <dgm:cxn modelId="{2F3C578D-15AE-4B13-9C66-0BEFB85ED4E3}" srcId="{5F8580AD-7CC9-4CBA-9EB0-BB23C665FC7E}" destId="{E630B91E-12EB-4982-8971-4F2B5FF4CD20}" srcOrd="0" destOrd="0" parTransId="{EF76582A-03BE-4452-9ADE-1F118439F059}" sibTransId="{8392A12E-3344-45FE-9A15-F080C7326560}"/>
    <dgm:cxn modelId="{B30B378E-A1FA-4C68-ABFC-87194788F40E}" type="presOf" srcId="{5F8580AD-7CC9-4CBA-9EB0-BB23C665FC7E}" destId="{186BBF29-A22D-4607-B813-CEAF99AD881A}" srcOrd="0" destOrd="0" presId="urn:microsoft.com/office/officeart/2018/5/layout/IconCircleLabelList"/>
    <dgm:cxn modelId="{73EED0B5-D1FD-4D8C-9217-791D79DDF4AC}" type="presOf" srcId="{E64B9C54-12FD-4947-BE4A-3ABCDDA8536A}" destId="{E86EF0D5-1759-4C52-8CA1-532C11FB2195}" srcOrd="0" destOrd="0" presId="urn:microsoft.com/office/officeart/2018/5/layout/IconCircleLabelList"/>
    <dgm:cxn modelId="{89DA17BA-5AA9-4BE3-B932-64D3707A29E5}" srcId="{5F8580AD-7CC9-4CBA-9EB0-BB23C665FC7E}" destId="{594F5626-B99A-4ACA-8EE3-740EA1F81A93}" srcOrd="1" destOrd="0" parTransId="{6A3F8CD6-AA65-4851-B043-09DE3F97C295}" sibTransId="{09FD30C4-9A7F-4018-AC1C-FFC680FDAA82}"/>
    <dgm:cxn modelId="{A37FA2F9-60F6-43A0-AA5F-3522CC2B07EF}" type="presOf" srcId="{36B632CE-1B97-4F5A-A35E-89937F7F2037}" destId="{CC2E511B-AEE8-4F42-A173-98B9AA003176}" srcOrd="0" destOrd="0" presId="urn:microsoft.com/office/officeart/2018/5/layout/IconCircleLabelList"/>
    <dgm:cxn modelId="{252063C4-E11E-4B06-B72E-CB4ACA942497}" type="presParOf" srcId="{186BBF29-A22D-4607-B813-CEAF99AD881A}" destId="{F04014D2-D41F-4489-B4FB-74D0263C2040}" srcOrd="0" destOrd="0" presId="urn:microsoft.com/office/officeart/2018/5/layout/IconCircleLabelList"/>
    <dgm:cxn modelId="{2A36FAAE-32EC-4590-B66B-28FF9B593E71}" type="presParOf" srcId="{F04014D2-D41F-4489-B4FB-74D0263C2040}" destId="{9E006390-79B1-41BD-8F84-AA9AFF1B0DE2}" srcOrd="0" destOrd="0" presId="urn:microsoft.com/office/officeart/2018/5/layout/IconCircleLabelList"/>
    <dgm:cxn modelId="{E77BA683-40D7-4D44-BE60-091346530F98}" type="presParOf" srcId="{F04014D2-D41F-4489-B4FB-74D0263C2040}" destId="{4D797DBC-B0BF-4949-86D1-97BE240C1B95}" srcOrd="1" destOrd="0" presId="urn:microsoft.com/office/officeart/2018/5/layout/IconCircleLabelList"/>
    <dgm:cxn modelId="{7B708BC9-893B-4059-B034-ADBAB4DB3036}" type="presParOf" srcId="{F04014D2-D41F-4489-B4FB-74D0263C2040}" destId="{64E5F5C3-F13E-41CD-8A94-19835B2E1125}" srcOrd="2" destOrd="0" presId="urn:microsoft.com/office/officeart/2018/5/layout/IconCircleLabelList"/>
    <dgm:cxn modelId="{FC0F490E-7B2D-412F-9B72-98F23B65AFC0}" type="presParOf" srcId="{F04014D2-D41F-4489-B4FB-74D0263C2040}" destId="{32DFF291-EE79-4BB5-87CB-37542F0425AC}" srcOrd="3" destOrd="0" presId="urn:microsoft.com/office/officeart/2018/5/layout/IconCircleLabelList"/>
    <dgm:cxn modelId="{8F982AAD-EB66-42DD-BDF6-6CCE443292CF}" type="presParOf" srcId="{186BBF29-A22D-4607-B813-CEAF99AD881A}" destId="{A40B727C-DBBF-4409-854E-022A6AE0B144}" srcOrd="1" destOrd="0" presId="urn:microsoft.com/office/officeart/2018/5/layout/IconCircleLabelList"/>
    <dgm:cxn modelId="{FAD7C827-9341-41C5-B44F-B680C0100E8B}" type="presParOf" srcId="{186BBF29-A22D-4607-B813-CEAF99AD881A}" destId="{622D699E-D831-40B9-A93A-D743F0D92A70}" srcOrd="2" destOrd="0" presId="urn:microsoft.com/office/officeart/2018/5/layout/IconCircleLabelList"/>
    <dgm:cxn modelId="{77FD2E87-1AFC-4CB5-9F63-CA59E228943F}" type="presParOf" srcId="{622D699E-D831-40B9-A93A-D743F0D92A70}" destId="{84517DF7-3D3F-4D58-8814-C02433FC71FE}" srcOrd="0" destOrd="0" presId="urn:microsoft.com/office/officeart/2018/5/layout/IconCircleLabelList"/>
    <dgm:cxn modelId="{EE1109DA-243F-4B6A-9B5D-0E40026F750A}" type="presParOf" srcId="{622D699E-D831-40B9-A93A-D743F0D92A70}" destId="{00146CBD-57B7-47E8-AD3D-FCC6E5EFF422}" srcOrd="1" destOrd="0" presId="urn:microsoft.com/office/officeart/2018/5/layout/IconCircleLabelList"/>
    <dgm:cxn modelId="{FF0F7614-F8FD-4223-9DE8-30536A14AE8A}" type="presParOf" srcId="{622D699E-D831-40B9-A93A-D743F0D92A70}" destId="{365455BA-E467-4510-835C-29566E5145E6}" srcOrd="2" destOrd="0" presId="urn:microsoft.com/office/officeart/2018/5/layout/IconCircleLabelList"/>
    <dgm:cxn modelId="{32CC0BF0-FD8A-415E-9429-9689356C5E4E}" type="presParOf" srcId="{622D699E-D831-40B9-A93A-D743F0D92A70}" destId="{EFB9FB47-F76D-4E74-897D-1BF8468054B5}" srcOrd="3" destOrd="0" presId="urn:microsoft.com/office/officeart/2018/5/layout/IconCircleLabelList"/>
    <dgm:cxn modelId="{6656FBB0-AE68-4BFC-9D55-0D1671B7FD70}" type="presParOf" srcId="{186BBF29-A22D-4607-B813-CEAF99AD881A}" destId="{D8E9EDAB-14B5-4B3B-B214-C12867721EEA}" srcOrd="3" destOrd="0" presId="urn:microsoft.com/office/officeart/2018/5/layout/IconCircleLabelList"/>
    <dgm:cxn modelId="{8E35D17F-56A3-40C9-921C-27B4AFB6E8D8}" type="presParOf" srcId="{186BBF29-A22D-4607-B813-CEAF99AD881A}" destId="{C428F884-39E4-4D72-8014-43457B60CF5B}" srcOrd="4" destOrd="0" presId="urn:microsoft.com/office/officeart/2018/5/layout/IconCircleLabelList"/>
    <dgm:cxn modelId="{DE737A7F-9232-4646-8D8C-18CD748BD193}" type="presParOf" srcId="{C428F884-39E4-4D72-8014-43457B60CF5B}" destId="{376520C2-A30E-49BF-8C8B-19C3D828A444}" srcOrd="0" destOrd="0" presId="urn:microsoft.com/office/officeart/2018/5/layout/IconCircleLabelList"/>
    <dgm:cxn modelId="{06004D9E-098C-445F-A401-0CD202E774C7}" type="presParOf" srcId="{C428F884-39E4-4D72-8014-43457B60CF5B}" destId="{FDEABA32-5E8D-46AD-8F53-1188FDCF5194}" srcOrd="1" destOrd="0" presId="urn:microsoft.com/office/officeart/2018/5/layout/IconCircleLabelList"/>
    <dgm:cxn modelId="{F6AFD53A-093F-4CFB-86B4-576DEA516473}" type="presParOf" srcId="{C428F884-39E4-4D72-8014-43457B60CF5B}" destId="{DC14414D-4864-465C-831D-222BF5B5112D}" srcOrd="2" destOrd="0" presId="urn:microsoft.com/office/officeart/2018/5/layout/IconCircleLabelList"/>
    <dgm:cxn modelId="{A80FC42E-A6FD-4851-91AB-6F4AB4BD0C22}" type="presParOf" srcId="{C428F884-39E4-4D72-8014-43457B60CF5B}" destId="{63A2EEBE-E339-4C3F-B043-CA343AC7BEA5}" srcOrd="3" destOrd="0" presId="urn:microsoft.com/office/officeart/2018/5/layout/IconCircleLabelList"/>
    <dgm:cxn modelId="{498779DD-C64A-41A4-A2D0-C9F8E3063889}" type="presParOf" srcId="{186BBF29-A22D-4607-B813-CEAF99AD881A}" destId="{63E54044-9024-45FF-9526-A0011A52E3DB}" srcOrd="5" destOrd="0" presId="urn:microsoft.com/office/officeart/2018/5/layout/IconCircleLabelList"/>
    <dgm:cxn modelId="{41D4A6F4-6E63-4F14-A3FE-084103110CCB}" type="presParOf" srcId="{186BBF29-A22D-4607-B813-CEAF99AD881A}" destId="{8020F8A9-6908-464F-BF0B-919C1EB4D190}" srcOrd="6" destOrd="0" presId="urn:microsoft.com/office/officeart/2018/5/layout/IconCircleLabelList"/>
    <dgm:cxn modelId="{4C3CEC16-E950-4845-BDEE-84089A053211}" type="presParOf" srcId="{8020F8A9-6908-464F-BF0B-919C1EB4D190}" destId="{EAA1166C-7A27-40D8-9CED-3EACF4AAA7B5}" srcOrd="0" destOrd="0" presId="urn:microsoft.com/office/officeart/2018/5/layout/IconCircleLabelList"/>
    <dgm:cxn modelId="{6675841F-5DEC-4A42-B9A9-D45167C783E0}" type="presParOf" srcId="{8020F8A9-6908-464F-BF0B-919C1EB4D190}" destId="{25F35A8D-3DFD-445F-8700-C2BB6104D4C3}" srcOrd="1" destOrd="0" presId="urn:microsoft.com/office/officeart/2018/5/layout/IconCircleLabelList"/>
    <dgm:cxn modelId="{596DAA16-728A-405A-B1AE-80A946C8B5B2}" type="presParOf" srcId="{8020F8A9-6908-464F-BF0B-919C1EB4D190}" destId="{513078A9-44E6-4068-93BC-D3F5CB9099FE}" srcOrd="2" destOrd="0" presId="urn:microsoft.com/office/officeart/2018/5/layout/IconCircleLabelList"/>
    <dgm:cxn modelId="{79AB2D49-99CD-43EB-8EAD-788516DFD6C4}" type="presParOf" srcId="{8020F8A9-6908-464F-BF0B-919C1EB4D190}" destId="{E86EF0D5-1759-4C52-8CA1-532C11FB2195}" srcOrd="3" destOrd="0" presId="urn:microsoft.com/office/officeart/2018/5/layout/IconCircleLabelList"/>
    <dgm:cxn modelId="{4AA4F3DC-2623-4363-87F9-F5EA08C1567F}" type="presParOf" srcId="{186BBF29-A22D-4607-B813-CEAF99AD881A}" destId="{E476E30F-1150-4C11-ABF0-869805258C29}" srcOrd="7" destOrd="0" presId="urn:microsoft.com/office/officeart/2018/5/layout/IconCircleLabelList"/>
    <dgm:cxn modelId="{4A1758A1-233C-41FC-92CF-A5C3EC309C22}" type="presParOf" srcId="{186BBF29-A22D-4607-B813-CEAF99AD881A}" destId="{7D8EDA19-99B1-428C-8F5D-1B138EA7CDA8}" srcOrd="8" destOrd="0" presId="urn:microsoft.com/office/officeart/2018/5/layout/IconCircleLabelList"/>
    <dgm:cxn modelId="{15573788-1006-48A3-8035-78A4BD1DF843}" type="presParOf" srcId="{7D8EDA19-99B1-428C-8F5D-1B138EA7CDA8}" destId="{77365943-A02E-4611-8291-7306A8F9F950}" srcOrd="0" destOrd="0" presId="urn:microsoft.com/office/officeart/2018/5/layout/IconCircleLabelList"/>
    <dgm:cxn modelId="{EB907582-A6B9-407A-8937-7BDE3D82F655}" type="presParOf" srcId="{7D8EDA19-99B1-428C-8F5D-1B138EA7CDA8}" destId="{3253BDD4-A6F3-429D-8618-340BA006F799}" srcOrd="1" destOrd="0" presId="urn:microsoft.com/office/officeart/2018/5/layout/IconCircleLabelList"/>
    <dgm:cxn modelId="{65E339D3-16EE-4CCD-9516-1F27B0E3AFDB}" type="presParOf" srcId="{7D8EDA19-99B1-428C-8F5D-1B138EA7CDA8}" destId="{D3C2F2D8-721B-46D3-8561-723AD035E74A}" srcOrd="2" destOrd="0" presId="urn:microsoft.com/office/officeart/2018/5/layout/IconCircleLabelList"/>
    <dgm:cxn modelId="{96787DDE-19FA-4C94-AA31-8FFAFCFE4DEA}" type="presParOf" srcId="{7D8EDA19-99B1-428C-8F5D-1B138EA7CDA8}" destId="{484E702C-0AB6-48EF-ACD1-712A128F9839}" srcOrd="3" destOrd="0" presId="urn:microsoft.com/office/officeart/2018/5/layout/IconCircleLabelList"/>
    <dgm:cxn modelId="{4D9567EC-4060-4A87-B439-C91E42DD4D80}" type="presParOf" srcId="{186BBF29-A22D-4607-B813-CEAF99AD881A}" destId="{1EAD3032-44CA-47D4-A097-CCB8CA7E56B1}" srcOrd="9" destOrd="0" presId="urn:microsoft.com/office/officeart/2018/5/layout/IconCircleLabelList"/>
    <dgm:cxn modelId="{1B8E3E46-75C8-4002-B511-B9DEA4B25593}" type="presParOf" srcId="{186BBF29-A22D-4607-B813-CEAF99AD881A}" destId="{CA3F48D5-368F-431E-86E6-1723478767D8}" srcOrd="10" destOrd="0" presId="urn:microsoft.com/office/officeart/2018/5/layout/IconCircleLabelList"/>
    <dgm:cxn modelId="{5FD69CC4-E568-44D7-8BBE-4457B6A03764}" type="presParOf" srcId="{CA3F48D5-368F-431E-86E6-1723478767D8}" destId="{15E2CBD1-B668-4858-A626-43E1DD17682A}" srcOrd="0" destOrd="0" presId="urn:microsoft.com/office/officeart/2018/5/layout/IconCircleLabelList"/>
    <dgm:cxn modelId="{8F0DAD76-477D-429A-92B2-B8BE66A61FBA}" type="presParOf" srcId="{CA3F48D5-368F-431E-86E6-1723478767D8}" destId="{987CCA8D-10BA-4B9D-9A90-0DA03713254D}" srcOrd="1" destOrd="0" presId="urn:microsoft.com/office/officeart/2018/5/layout/IconCircleLabelList"/>
    <dgm:cxn modelId="{C6AFA5C0-963E-4A60-A3E5-3EB262C5968F}" type="presParOf" srcId="{CA3F48D5-368F-431E-86E6-1723478767D8}" destId="{64388473-2944-4DC4-9A3B-6656DA66FA9F}" srcOrd="2" destOrd="0" presId="urn:microsoft.com/office/officeart/2018/5/layout/IconCircleLabelList"/>
    <dgm:cxn modelId="{3275007D-E183-49B3-A0BC-65FC4F898018}" type="presParOf" srcId="{CA3F48D5-368F-431E-86E6-1723478767D8}" destId="{54D960F0-DD43-4DC9-B3F0-DE73F6EE703A}" srcOrd="3" destOrd="0" presId="urn:microsoft.com/office/officeart/2018/5/layout/IconCircleLabelList"/>
    <dgm:cxn modelId="{C6DC8559-C832-4730-B1B4-46A9BCB7A2A9}" type="presParOf" srcId="{186BBF29-A22D-4607-B813-CEAF99AD881A}" destId="{48927382-C458-4A93-932F-ABC932AF3486}" srcOrd="11" destOrd="0" presId="urn:microsoft.com/office/officeart/2018/5/layout/IconCircleLabelList"/>
    <dgm:cxn modelId="{5A95CD02-A73A-4CC8-AE25-802A711E4F68}" type="presParOf" srcId="{186BBF29-A22D-4607-B813-CEAF99AD881A}" destId="{58C93638-6C9D-46B6-8641-BF7823F11B19}" srcOrd="12" destOrd="0" presId="urn:microsoft.com/office/officeart/2018/5/layout/IconCircleLabelList"/>
    <dgm:cxn modelId="{CA25BBE3-970C-408F-B5B2-C58D1AB7F3A2}" type="presParOf" srcId="{58C93638-6C9D-46B6-8641-BF7823F11B19}" destId="{E0993E8F-11E9-420A-A2AB-2CAB4AE627E9}" srcOrd="0" destOrd="0" presId="urn:microsoft.com/office/officeart/2018/5/layout/IconCircleLabelList"/>
    <dgm:cxn modelId="{A80D1221-A9E8-4F25-B8FE-BC8745084FCC}" type="presParOf" srcId="{58C93638-6C9D-46B6-8641-BF7823F11B19}" destId="{17E401FB-B0C0-4186-8E12-BCE11131D430}" srcOrd="1" destOrd="0" presId="urn:microsoft.com/office/officeart/2018/5/layout/IconCircleLabelList"/>
    <dgm:cxn modelId="{86479587-641D-46D5-9AFE-EFF3AC9365FC}" type="presParOf" srcId="{58C93638-6C9D-46B6-8641-BF7823F11B19}" destId="{63418045-A32A-4E2D-80ED-FD3878BCB27B}" srcOrd="2" destOrd="0" presId="urn:microsoft.com/office/officeart/2018/5/layout/IconCircleLabelList"/>
    <dgm:cxn modelId="{D317B060-0466-4403-8343-95ADD0EF1167}" type="presParOf" srcId="{58C93638-6C9D-46B6-8641-BF7823F11B19}" destId="{CC2E511B-AEE8-4F42-A173-98B9AA003176}" srcOrd="3" destOrd="0" presId="urn:microsoft.com/office/officeart/2018/5/layout/IconCircleLabelList"/>
    <dgm:cxn modelId="{5E0F2879-98E5-49B9-8362-6E8B1985BC44}" type="presParOf" srcId="{186BBF29-A22D-4607-B813-CEAF99AD881A}" destId="{9FCC9A6B-FCC0-4318-A4B3-9DC9E66C0719}" srcOrd="13" destOrd="0" presId="urn:microsoft.com/office/officeart/2018/5/layout/IconCircleLabelList"/>
    <dgm:cxn modelId="{D19380E3-1824-4B9F-8B0E-51DB3BC1CD7B}" type="presParOf" srcId="{186BBF29-A22D-4607-B813-CEAF99AD881A}" destId="{F4A17926-1E2B-4939-B211-90353560A0EE}" srcOrd="14" destOrd="0" presId="urn:microsoft.com/office/officeart/2018/5/layout/IconCircleLabelList"/>
    <dgm:cxn modelId="{2A3D2B71-C1A3-4F20-89CB-70BB3BA66F12}" type="presParOf" srcId="{F4A17926-1E2B-4939-B211-90353560A0EE}" destId="{7E6B26C2-0366-4164-A523-1C7515D190BB}" srcOrd="0" destOrd="0" presId="urn:microsoft.com/office/officeart/2018/5/layout/IconCircleLabelList"/>
    <dgm:cxn modelId="{4FAD6071-8123-480E-86D3-5AE351778A28}" type="presParOf" srcId="{F4A17926-1E2B-4939-B211-90353560A0EE}" destId="{5521EB9E-ADDA-449D-9536-0CECA8CC43C8}" srcOrd="1" destOrd="0" presId="urn:microsoft.com/office/officeart/2018/5/layout/IconCircleLabelList"/>
    <dgm:cxn modelId="{2DEFFB71-11DC-4DF2-93CA-0D72AA70DC6E}" type="presParOf" srcId="{F4A17926-1E2B-4939-B211-90353560A0EE}" destId="{53FCED5D-6F57-4D69-A7C3-0258A3294CE9}" srcOrd="2" destOrd="0" presId="urn:microsoft.com/office/officeart/2018/5/layout/IconCircleLabelList"/>
    <dgm:cxn modelId="{A1FD1DEA-D3C4-414C-A538-89B7443ADE2D}" type="presParOf" srcId="{F4A17926-1E2B-4939-B211-90353560A0EE}" destId="{D9B20BCB-8689-48B3-9238-8D88576890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F6F77-9E3B-486C-8DD5-F456BBAA1F44}">
      <dsp:nvSpPr>
        <dsp:cNvPr id="0" name=""/>
        <dsp:cNvSpPr/>
      </dsp:nvSpPr>
      <dsp:spPr>
        <a:xfrm>
          <a:off x="0" y="395"/>
          <a:ext cx="9746971" cy="925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3E61-0017-4977-B6DD-5051058F8A10}">
      <dsp:nvSpPr>
        <dsp:cNvPr id="0" name=""/>
        <dsp:cNvSpPr/>
      </dsp:nvSpPr>
      <dsp:spPr>
        <a:xfrm>
          <a:off x="279850" y="208548"/>
          <a:ext cx="508818" cy="5088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68D4D-080E-4528-9B97-3D013BD3C2B4}">
      <dsp:nvSpPr>
        <dsp:cNvPr id="0" name=""/>
        <dsp:cNvSpPr/>
      </dsp:nvSpPr>
      <dsp:spPr>
        <a:xfrm>
          <a:off x="1068518" y="395"/>
          <a:ext cx="8678452" cy="925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09" tIns="97909" rIns="97909" bIns="979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Local vs. Cloud Processing</a:t>
          </a:r>
          <a:r>
            <a:rPr lang="en-US" sz="1600" kern="1200"/>
            <a:t>: We process data directly on the device for low-latency responses, although this limits us compared to the more powerful cloud processing. </a:t>
          </a:r>
        </a:p>
      </dsp:txBody>
      <dsp:txXfrm>
        <a:off x="1068518" y="395"/>
        <a:ext cx="8678452" cy="925124"/>
      </dsp:txXfrm>
    </dsp:sp>
    <dsp:sp modelId="{B9ADD68A-C8E4-4ABE-8412-721852B96BCD}">
      <dsp:nvSpPr>
        <dsp:cNvPr id="0" name=""/>
        <dsp:cNvSpPr/>
      </dsp:nvSpPr>
      <dsp:spPr>
        <a:xfrm>
          <a:off x="0" y="1156801"/>
          <a:ext cx="9746971" cy="925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41A2-82D5-4FAD-A7A3-90E0BFCA8C3D}">
      <dsp:nvSpPr>
        <dsp:cNvPr id="0" name=""/>
        <dsp:cNvSpPr/>
      </dsp:nvSpPr>
      <dsp:spPr>
        <a:xfrm>
          <a:off x="279850" y="1364954"/>
          <a:ext cx="508818" cy="5088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68FE-BD0E-411A-8111-45FD892F489C}">
      <dsp:nvSpPr>
        <dsp:cNvPr id="0" name=""/>
        <dsp:cNvSpPr/>
      </dsp:nvSpPr>
      <dsp:spPr>
        <a:xfrm>
          <a:off x="1068518" y="1156801"/>
          <a:ext cx="8678452" cy="925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09" tIns="97909" rIns="97909" bIns="979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Database System Decision</a:t>
          </a:r>
          <a:r>
            <a:rPr lang="en-US" sz="1600" kern="1200"/>
            <a:t>: We use a straightforward database to save on costs and setup time, accepting that we might need to upgrade later as our data grows. </a:t>
          </a:r>
        </a:p>
      </dsp:txBody>
      <dsp:txXfrm>
        <a:off x="1068518" y="1156801"/>
        <a:ext cx="8678452" cy="925124"/>
      </dsp:txXfrm>
    </dsp:sp>
    <dsp:sp modelId="{ECE22F75-8E13-441F-81B6-1A0C23B7D81D}">
      <dsp:nvSpPr>
        <dsp:cNvPr id="0" name=""/>
        <dsp:cNvSpPr/>
      </dsp:nvSpPr>
      <dsp:spPr>
        <a:xfrm>
          <a:off x="0" y="2313206"/>
          <a:ext cx="9746971" cy="925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BE60F-8764-4603-80C9-733911A8AA0B}">
      <dsp:nvSpPr>
        <dsp:cNvPr id="0" name=""/>
        <dsp:cNvSpPr/>
      </dsp:nvSpPr>
      <dsp:spPr>
        <a:xfrm>
          <a:off x="279850" y="2521360"/>
          <a:ext cx="508818" cy="5088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4B7F4-1428-42AE-8191-F0EEE24D2139}">
      <dsp:nvSpPr>
        <dsp:cNvPr id="0" name=""/>
        <dsp:cNvSpPr/>
      </dsp:nvSpPr>
      <dsp:spPr>
        <a:xfrm>
          <a:off x="1068518" y="2313206"/>
          <a:ext cx="8678452" cy="925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09" tIns="97909" rIns="97909" bIns="979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Computational Constraints</a:t>
          </a:r>
          <a:r>
            <a:rPr lang="en-US" sz="1600" kern="1200"/>
            <a:t>: Our Raspberry Pi has limited CPU and RAM, so we use less complex algorithms to ensure the system runs smoothly.</a:t>
          </a:r>
        </a:p>
      </dsp:txBody>
      <dsp:txXfrm>
        <a:off x="1068518" y="2313206"/>
        <a:ext cx="8678452" cy="925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06390-79B1-41BD-8F84-AA9AFF1B0DE2}">
      <dsp:nvSpPr>
        <dsp:cNvPr id="0" name=""/>
        <dsp:cNvSpPr/>
      </dsp:nvSpPr>
      <dsp:spPr>
        <a:xfrm>
          <a:off x="1324921" y="7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97DBC-B0BF-4949-86D1-97BE240C1B95}">
      <dsp:nvSpPr>
        <dsp:cNvPr id="0" name=""/>
        <dsp:cNvSpPr/>
      </dsp:nvSpPr>
      <dsp:spPr>
        <a:xfrm>
          <a:off x="1558921" y="30570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FF291-EE79-4BB5-87CB-37542F0425AC}">
      <dsp:nvSpPr>
        <dsp:cNvPr id="0" name=""/>
        <dsp:cNvSpPr/>
      </dsp:nvSpPr>
      <dsp:spPr>
        <a:xfrm>
          <a:off x="973921" y="151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Raspberry Pi</a:t>
          </a:r>
        </a:p>
      </dsp:txBody>
      <dsp:txXfrm>
        <a:off x="973921" y="1511703"/>
        <a:ext cx="1800000" cy="720000"/>
      </dsp:txXfrm>
    </dsp:sp>
    <dsp:sp modelId="{84517DF7-3D3F-4D58-8814-C02433FC71FE}">
      <dsp:nvSpPr>
        <dsp:cNvPr id="0" name=""/>
        <dsp:cNvSpPr/>
      </dsp:nvSpPr>
      <dsp:spPr>
        <a:xfrm>
          <a:off x="3439921" y="7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46CBD-57B7-47E8-AD3D-FCC6E5EFF422}">
      <dsp:nvSpPr>
        <dsp:cNvPr id="0" name=""/>
        <dsp:cNvSpPr/>
      </dsp:nvSpPr>
      <dsp:spPr>
        <a:xfrm>
          <a:off x="3673921" y="30570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9FB47-F76D-4E74-897D-1BF8468054B5}">
      <dsp:nvSpPr>
        <dsp:cNvPr id="0" name=""/>
        <dsp:cNvSpPr/>
      </dsp:nvSpPr>
      <dsp:spPr>
        <a:xfrm>
          <a:off x="3088921" y="151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ESP32 CAM Module</a:t>
          </a:r>
        </a:p>
      </dsp:txBody>
      <dsp:txXfrm>
        <a:off x="3088921" y="1511703"/>
        <a:ext cx="1800000" cy="720000"/>
      </dsp:txXfrm>
    </dsp:sp>
    <dsp:sp modelId="{376520C2-A30E-49BF-8C8B-19C3D828A444}">
      <dsp:nvSpPr>
        <dsp:cNvPr id="0" name=""/>
        <dsp:cNvSpPr/>
      </dsp:nvSpPr>
      <dsp:spPr>
        <a:xfrm>
          <a:off x="5554921" y="7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ABA32-5E8D-46AD-8F53-1188FDCF5194}">
      <dsp:nvSpPr>
        <dsp:cNvPr id="0" name=""/>
        <dsp:cNvSpPr/>
      </dsp:nvSpPr>
      <dsp:spPr>
        <a:xfrm>
          <a:off x="5788921" y="30570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2EEBE-E339-4C3F-B043-CA343AC7BEA5}">
      <dsp:nvSpPr>
        <dsp:cNvPr id="0" name=""/>
        <dsp:cNvSpPr/>
      </dsp:nvSpPr>
      <dsp:spPr>
        <a:xfrm>
          <a:off x="5203921" y="151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AWS</a:t>
          </a:r>
        </a:p>
      </dsp:txBody>
      <dsp:txXfrm>
        <a:off x="5203921" y="1511703"/>
        <a:ext cx="1800000" cy="720000"/>
      </dsp:txXfrm>
    </dsp:sp>
    <dsp:sp modelId="{EAA1166C-7A27-40D8-9CED-3EACF4AAA7B5}">
      <dsp:nvSpPr>
        <dsp:cNvPr id="0" name=""/>
        <dsp:cNvSpPr/>
      </dsp:nvSpPr>
      <dsp:spPr>
        <a:xfrm>
          <a:off x="7669921" y="7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35A8D-3DFD-445F-8700-C2BB6104D4C3}">
      <dsp:nvSpPr>
        <dsp:cNvPr id="0" name=""/>
        <dsp:cNvSpPr/>
      </dsp:nvSpPr>
      <dsp:spPr>
        <a:xfrm>
          <a:off x="7903921" y="30570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EF0D5-1759-4C52-8CA1-532C11FB2195}">
      <dsp:nvSpPr>
        <dsp:cNvPr id="0" name=""/>
        <dsp:cNvSpPr/>
      </dsp:nvSpPr>
      <dsp:spPr>
        <a:xfrm>
          <a:off x="7318921" y="151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GitHub</a:t>
          </a:r>
        </a:p>
      </dsp:txBody>
      <dsp:txXfrm>
        <a:off x="7318921" y="1511703"/>
        <a:ext cx="1800000" cy="720000"/>
      </dsp:txXfrm>
    </dsp:sp>
    <dsp:sp modelId="{77365943-A02E-4611-8291-7306A8F9F950}">
      <dsp:nvSpPr>
        <dsp:cNvPr id="0" name=""/>
        <dsp:cNvSpPr/>
      </dsp:nvSpPr>
      <dsp:spPr>
        <a:xfrm>
          <a:off x="1324921" y="268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3BDD4-A6F3-429D-8618-340BA006F799}">
      <dsp:nvSpPr>
        <dsp:cNvPr id="0" name=""/>
        <dsp:cNvSpPr/>
      </dsp:nvSpPr>
      <dsp:spPr>
        <a:xfrm>
          <a:off x="1558921" y="291570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E702C-0AB6-48EF-ACD1-712A128F9839}">
      <dsp:nvSpPr>
        <dsp:cNvPr id="0" name=""/>
        <dsp:cNvSpPr/>
      </dsp:nvSpPr>
      <dsp:spPr>
        <a:xfrm>
          <a:off x="973921" y="412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MongoDB</a:t>
          </a:r>
        </a:p>
      </dsp:txBody>
      <dsp:txXfrm>
        <a:off x="973921" y="4121703"/>
        <a:ext cx="1800000" cy="720000"/>
      </dsp:txXfrm>
    </dsp:sp>
    <dsp:sp modelId="{15E2CBD1-B668-4858-A626-43E1DD17682A}">
      <dsp:nvSpPr>
        <dsp:cNvPr id="0" name=""/>
        <dsp:cNvSpPr/>
      </dsp:nvSpPr>
      <dsp:spPr>
        <a:xfrm>
          <a:off x="3439921" y="268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CCA8D-10BA-4B9D-9A90-0DA03713254D}">
      <dsp:nvSpPr>
        <dsp:cNvPr id="0" name=""/>
        <dsp:cNvSpPr/>
      </dsp:nvSpPr>
      <dsp:spPr>
        <a:xfrm>
          <a:off x="3673921" y="291570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960F0-DD43-4DC9-B3F0-DE73F6EE703A}">
      <dsp:nvSpPr>
        <dsp:cNvPr id="0" name=""/>
        <dsp:cNvSpPr/>
      </dsp:nvSpPr>
      <dsp:spPr>
        <a:xfrm>
          <a:off x="3088921" y="412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HTML / CSS</a:t>
          </a:r>
        </a:p>
      </dsp:txBody>
      <dsp:txXfrm>
        <a:off x="3088921" y="4121703"/>
        <a:ext cx="1800000" cy="720000"/>
      </dsp:txXfrm>
    </dsp:sp>
    <dsp:sp modelId="{E0993E8F-11E9-420A-A2AB-2CAB4AE627E9}">
      <dsp:nvSpPr>
        <dsp:cNvPr id="0" name=""/>
        <dsp:cNvSpPr/>
      </dsp:nvSpPr>
      <dsp:spPr>
        <a:xfrm>
          <a:off x="5554921" y="268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401FB-B0C0-4186-8E12-BCE11131D430}">
      <dsp:nvSpPr>
        <dsp:cNvPr id="0" name=""/>
        <dsp:cNvSpPr/>
      </dsp:nvSpPr>
      <dsp:spPr>
        <a:xfrm>
          <a:off x="5788921" y="2915703"/>
          <a:ext cx="630000" cy="63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511B-AEE8-4F42-A173-98B9AA003176}">
      <dsp:nvSpPr>
        <dsp:cNvPr id="0" name=""/>
        <dsp:cNvSpPr/>
      </dsp:nvSpPr>
      <dsp:spPr>
        <a:xfrm>
          <a:off x="5203921" y="412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MQTT Protocol</a:t>
          </a:r>
        </a:p>
      </dsp:txBody>
      <dsp:txXfrm>
        <a:off x="5203921" y="4121703"/>
        <a:ext cx="1800000" cy="720000"/>
      </dsp:txXfrm>
    </dsp:sp>
    <dsp:sp modelId="{7E6B26C2-0366-4164-A523-1C7515D190BB}">
      <dsp:nvSpPr>
        <dsp:cNvPr id="0" name=""/>
        <dsp:cNvSpPr/>
      </dsp:nvSpPr>
      <dsp:spPr>
        <a:xfrm>
          <a:off x="7669921" y="2681703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1EB9E-ADDA-449D-9536-0CECA8CC43C8}">
      <dsp:nvSpPr>
        <dsp:cNvPr id="0" name=""/>
        <dsp:cNvSpPr/>
      </dsp:nvSpPr>
      <dsp:spPr>
        <a:xfrm>
          <a:off x="7903921" y="2915703"/>
          <a:ext cx="630000" cy="63000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20BCB-8689-48B3-9238-8D88576890B3}">
      <dsp:nvSpPr>
        <dsp:cNvPr id="0" name=""/>
        <dsp:cNvSpPr/>
      </dsp:nvSpPr>
      <dsp:spPr>
        <a:xfrm>
          <a:off x="7318921" y="412170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Node.js and Express</a:t>
          </a:r>
        </a:p>
      </dsp:txBody>
      <dsp:txXfrm>
        <a:off x="7318921" y="412170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1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1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2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57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0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0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A map of a parking lot&#10;&#10;Description automatically generated">
            <a:extLst>
              <a:ext uri="{FF2B5EF4-FFF2-40B4-BE49-F238E27FC236}">
                <a16:creationId xmlns:a16="http://schemas.microsoft.com/office/drawing/2014/main" id="{EDE43B9C-CA75-5F3D-14A5-C8801485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" b="21609"/>
          <a:stretch/>
        </p:blipFill>
        <p:spPr>
          <a:xfrm>
            <a:off x="-8858" y="19878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EB148-74ED-5203-0A57-152BEF600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872" y="1593063"/>
            <a:ext cx="9679449" cy="1348083"/>
          </a:xfrm>
        </p:spPr>
        <p:txBody>
          <a:bodyPr anchor="b">
            <a:normAutofit/>
          </a:bodyPr>
          <a:lstStyle/>
          <a:p>
            <a:r>
              <a:rPr lang="en-US" sz="8800" cap="none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SmartPark</a:t>
            </a:r>
            <a:endParaRPr lang="en-US" sz="7200" cap="none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97BC9-C184-5673-4DD3-C0A004B1C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730" y="3149957"/>
            <a:ext cx="9679449" cy="241951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IoT based Parking Solution!!   </a:t>
            </a:r>
          </a:p>
          <a:p>
            <a:r>
              <a:rPr lang="en-US" sz="2800" b="1" dirty="0">
                <a:solidFill>
                  <a:srgbClr val="FFFFFF"/>
                </a:solidFill>
              </a:rPr>
              <a:t> </a:t>
            </a:r>
          </a:p>
          <a:p>
            <a:pPr algn="r"/>
            <a:endParaRPr lang="en-US" sz="2800" b="1" dirty="0">
              <a:solidFill>
                <a:srgbClr val="FFFFFF"/>
              </a:solidFill>
            </a:endParaRPr>
          </a:p>
          <a:p>
            <a:pPr algn="r"/>
            <a:endParaRPr lang="en-US" sz="2800" b="1" dirty="0">
              <a:solidFill>
                <a:srgbClr val="FFFFFF"/>
              </a:solidFill>
            </a:endParaRPr>
          </a:p>
          <a:p>
            <a:pPr algn="r"/>
            <a:r>
              <a:rPr lang="en-US" sz="2800" b="1" dirty="0">
                <a:solidFill>
                  <a:srgbClr val="FFFFFF"/>
                </a:solidFill>
              </a:rPr>
              <a:t>Ketan Choudhary</a:t>
            </a:r>
          </a:p>
          <a:p>
            <a:pPr algn="r"/>
            <a:r>
              <a:rPr lang="en-US" sz="2800" b="1" dirty="0">
                <a:solidFill>
                  <a:srgbClr val="FFFFFF"/>
                </a:solidFill>
              </a:rPr>
              <a:t>Jay Bhanushali</a:t>
            </a:r>
          </a:p>
          <a:p>
            <a:endParaRPr lang="en-US" sz="2800" b="1" dirty="0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38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4AAC4440-8C11-4E3A-9756-5BFDA56C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0" name="Picture 49" descr="Colourful pins linked with threads">
            <a:extLst>
              <a:ext uri="{FF2B5EF4-FFF2-40B4-BE49-F238E27FC236}">
                <a16:creationId xmlns:a16="http://schemas.microsoft.com/office/drawing/2014/main" id="{6A6CB052-9678-349B-AEC2-9A9ACA79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85" b="1442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and suggestions?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08AE914-3A0D-0D0F-AB25-CC858D92C147}"/>
              </a:ext>
            </a:extLst>
          </p:cNvPr>
          <p:cNvSpPr txBox="1">
            <a:spLocks/>
          </p:cNvSpPr>
          <p:nvPr/>
        </p:nvSpPr>
        <p:spPr>
          <a:xfrm>
            <a:off x="337937" y="2464905"/>
            <a:ext cx="4880103" cy="2493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7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Question mark on green pastel background">
            <a:extLst>
              <a:ext uri="{FF2B5EF4-FFF2-40B4-BE49-F238E27FC236}">
                <a16:creationId xmlns:a16="http://schemas.microsoft.com/office/drawing/2014/main" id="{E0E3C11D-3DAA-7856-7751-AF240B9E4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6345"/>
          <a:stretch/>
        </p:blipFill>
        <p:spPr>
          <a:xfrm>
            <a:off x="5457027" y="-8303"/>
            <a:ext cx="6734973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954040"/>
            <a:ext cx="3728718" cy="1477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Statement</a:t>
            </a:r>
            <a:endParaRPr lang="en-US" sz="45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163" y="2362007"/>
            <a:ext cx="7376156" cy="379893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Parking has always been an issue in the metropolitan cities.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wastes time, fuel</a:t>
            </a:r>
            <a:r>
              <a:rPr lang="en-US" sz="1800" dirty="0">
                <a:solidFill>
                  <a:schemeClr val="bg1"/>
                </a:solidFill>
              </a:rPr>
              <a:t>, and causes stress.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Circling for spots increases traffic congestion, fuel wastage, and pollution.</a:t>
            </a:r>
          </a:p>
          <a:p>
            <a:pPr marL="0" indent="0">
              <a:buNone/>
            </a:pP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To overcome this, we are designing:</a:t>
            </a:r>
          </a:p>
          <a:p>
            <a:r>
              <a:rPr lang="en-US" sz="1800" dirty="0">
                <a:solidFill>
                  <a:schemeClr val="bg1"/>
                </a:solidFill>
              </a:rPr>
              <a:t>A low-cost system that will use Raspberry Pi and ESP32 CAM Module for detecting and updating the user real-time parking spots through a mobile app or webpage.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This system is compact, cost-effective and can be installed at any parking location.</a:t>
            </a: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5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4A4B63D-0D95-2EF3-E54D-4CA4BB26D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22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components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1. Raspberry Pi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Acts as a decentralized server and handles image processing, computation and network management.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2. ESP32 CAM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taking images and sending it to Raspberry Pi.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3. 5V Power Supply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0" name="Picture 69" descr="Colourful pins connected with a thread">
            <a:extLst>
              <a:ext uri="{FF2B5EF4-FFF2-40B4-BE49-F238E27FC236}">
                <a16:creationId xmlns:a16="http://schemas.microsoft.com/office/drawing/2014/main" id="{CFB40BC6-E3E6-061E-1458-4BF8ABBC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b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090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interaction</a:t>
            </a:r>
          </a:p>
        </p:txBody>
      </p:sp>
      <p:sp>
        <p:nvSpPr>
          <p:cNvPr id="7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7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B717D85-A9AF-2A9C-DF7D-17E6D42F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49" y="1630018"/>
            <a:ext cx="9964291" cy="4526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ESP Modules &amp; Image Capture</a:t>
            </a:r>
            <a:r>
              <a:rPr lang="en-US" sz="1800" dirty="0">
                <a:solidFill>
                  <a:srgbClr val="FFFFFF"/>
                </a:solidFill>
              </a:rPr>
              <a:t>: ESP modules with cameras capture images of the parking lot, transmitting them to the Raspberry Pi.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Raspberry Pi &amp; TensorFlow Lite</a:t>
            </a:r>
            <a:r>
              <a:rPr lang="en-US" sz="1800" dirty="0">
                <a:solidFill>
                  <a:srgbClr val="FFFFFF"/>
                </a:solidFill>
              </a:rPr>
              <a:t>: The Raspberry Pi processes the images using TensorFlow Lite, a lightweight solution optimized for edge devices, to determine parking slot availability and generate timestamps.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Data Transmission to AWS EC2: </a:t>
            </a:r>
            <a:r>
              <a:rPr lang="en-US" sz="1800" dirty="0">
                <a:solidFill>
                  <a:srgbClr val="FFFFFF"/>
                </a:solidFill>
              </a:rPr>
              <a:t>Processed parking data, including slot status and timestamps, is sent from the Raspberry Pi to an AWS EC2 instance.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AWS EC2 &amp; Database Management</a:t>
            </a:r>
            <a:r>
              <a:rPr lang="en-US" sz="1800" dirty="0">
                <a:solidFill>
                  <a:srgbClr val="FFFFFF"/>
                </a:solidFill>
              </a:rPr>
              <a:t>: The EC2 instance manages and stores the parking data in a database hosted on AWS , ensuring data integrity and availability.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Web Application &amp; User Interaction</a:t>
            </a:r>
            <a:r>
              <a:rPr lang="en-US" sz="1800" dirty="0">
                <a:solidFill>
                  <a:srgbClr val="FFFFFF"/>
                </a:solidFill>
              </a:rPr>
              <a:t>: Users interact with a Node.js web application to view real-time parking status and make reservations, with data served directly from the AWS-hosted database.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</a:rPr>
              <a:t>Real-Time Communication</a:t>
            </a:r>
            <a:r>
              <a:rPr lang="en-US" sz="1800" dirty="0">
                <a:solidFill>
                  <a:srgbClr val="FFFFFF"/>
                </a:solidFill>
              </a:rPr>
              <a:t>: WebSocket or MQTT protocols ensure that any updates in parking slot status are instantly reflected on the user interface.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2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70" name="Picture 69" descr="Colourful pins connected with a thread">
            <a:extLst>
              <a:ext uri="{FF2B5EF4-FFF2-40B4-BE49-F238E27FC236}">
                <a16:creationId xmlns:a16="http://schemas.microsoft.com/office/drawing/2014/main" id="{CFB40BC6-E3E6-061E-1458-4BF8ABBC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b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090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interaction</a:t>
            </a:r>
            <a:endParaRPr lang="en-US" sz="5600" b="1" i="0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7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B717D85-A9AF-2A9C-DF7D-17E6D42F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49" y="1630018"/>
            <a:ext cx="9964291" cy="4526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ESP 32 Camera will capture the image and send it to Raspberry Pi via wireless connection or cable.</a:t>
            </a:r>
          </a:p>
          <a:p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The Raspberry Pi will process the images using the ML Modeland determine parking slot availability.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This data will be published on a webpage using AWS server and the user will know if parking slot is available or not.</a:t>
            </a:r>
          </a:p>
          <a:p>
            <a:pPr marL="0" indent="0">
              <a:buNone/>
            </a:pPr>
            <a:endParaRPr lang="en-US" sz="1800" b="1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94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0" name="Picture 49" descr="Codes on papers">
            <a:extLst>
              <a:ext uri="{FF2B5EF4-FFF2-40B4-BE49-F238E27FC236}">
                <a16:creationId xmlns:a16="http://schemas.microsoft.com/office/drawing/2014/main" id="{F44F5514-283E-B5D8-B998-9DB1BCF21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t="3608" b="12122"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1248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tradeoffs</a:t>
            </a:r>
          </a:p>
        </p:txBody>
      </p:sp>
      <p:sp>
        <p:nvSpPr>
          <p:cNvPr id="5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4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E6483120-44CC-AA88-7851-AACDC381AD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47225" y="2024440"/>
          <a:ext cx="9746971" cy="323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03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0" name="Picture 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A0C59E3-70C6-826C-7AC0-21DEE1C0D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7286080" cy="1248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Content Placeholder 3">
            <a:extLst>
              <a:ext uri="{FF2B5EF4-FFF2-40B4-BE49-F238E27FC236}">
                <a16:creationId xmlns:a16="http://schemas.microsoft.com/office/drawing/2014/main" id="{8BEE7C8E-F1C9-DBC8-1454-EB9095AE8B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8068" y="1765689"/>
          <a:ext cx="10092842" cy="4913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610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row of doors in a room&#10;&#10;Description automatically generated">
            <a:extLst>
              <a:ext uri="{FF2B5EF4-FFF2-40B4-BE49-F238E27FC236}">
                <a16:creationId xmlns:a16="http://schemas.microsoft.com/office/drawing/2014/main" id="{55F883B7-4F6B-4E3E-6D44-BB7D8D531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4" b="1"/>
          <a:stretch/>
        </p:blipFill>
        <p:spPr>
          <a:xfrm>
            <a:off x="0" y="-9015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8" y="381935"/>
            <a:ext cx="7407291" cy="10905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5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3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B6D26436-75BF-260F-6CC3-B231205F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1472474"/>
            <a:ext cx="9963673" cy="51469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Accurate Vehicle Detection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Striving for high accuracy with simpler algorithms on the Raspberry Pi.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Cloud Integration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Maintaining a stable, real-time connection with the cloud, balancing data processing demands and system stability.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Lighting and Environment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Adapting image processing to diverse lighting and weather conditions to preserve detection accuracy. </a:t>
            </a: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Connectivity and Latency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: </a:t>
            </a:r>
          </a:p>
          <a:p>
            <a:r>
              <a:rPr lang="en-US" sz="1800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Ensuring consistent data flow between the ESP32-CAM, Raspberry Pi, and cloud, minimizing delays and data loss.</a:t>
            </a:r>
          </a:p>
        </p:txBody>
      </p:sp>
    </p:spTree>
    <p:extLst>
      <p:ext uri="{BB962C8B-B14F-4D97-AF65-F5344CB8AC3E}">
        <p14:creationId xmlns:p14="http://schemas.microsoft.com/office/powerpoint/2010/main" val="222852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1348-27A8-FDEB-9E7E-98EBBA9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60" y="1377148"/>
            <a:ext cx="4076460" cy="9596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pic>
        <p:nvPicPr>
          <p:cNvPr id="50" name="Picture 49" descr="Colourful pins linked with threads">
            <a:extLst>
              <a:ext uri="{FF2B5EF4-FFF2-40B4-BE49-F238E27FC236}">
                <a16:creationId xmlns:a16="http://schemas.microsoft.com/office/drawing/2014/main" id="{6A6CB052-9678-349B-AEC2-9A9ACA79D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0364" r="14329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5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B08AE914-3A0D-0D0F-AB25-CC858D92C147}"/>
              </a:ext>
            </a:extLst>
          </p:cNvPr>
          <p:cNvSpPr txBox="1">
            <a:spLocks/>
          </p:cNvSpPr>
          <p:nvPr/>
        </p:nvSpPr>
        <p:spPr>
          <a:xfrm>
            <a:off x="337937" y="2464905"/>
            <a:ext cx="4959617" cy="2493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Week 1 – Hardware Setup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2 – Object Detection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3 – Integration and Cloud setup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Week 4 – Testing, Refinement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777781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Custom 50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ab53a2-538e-45ed-9f2a-2e31fe9f3c5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71AECD905ABD48982E7BDF6BCE931E" ma:contentTypeVersion="7" ma:contentTypeDescription="Create a new document." ma:contentTypeScope="" ma:versionID="9058e79a5ecdd1a797be50a962a15cf6">
  <xsd:schema xmlns:xsd="http://www.w3.org/2001/XMLSchema" xmlns:xs="http://www.w3.org/2001/XMLSchema" xmlns:p="http://schemas.microsoft.com/office/2006/metadata/properties" xmlns:ns3="aaab53a2-538e-45ed-9f2a-2e31fe9f3c53" xmlns:ns4="044d10f9-7c81-4b03-962c-6e4b3e75f97b" targetNamespace="http://schemas.microsoft.com/office/2006/metadata/properties" ma:root="true" ma:fieldsID="9a689fe233af9d0a1361bd44b5f42bc1" ns3:_="" ns4:_="">
    <xsd:import namespace="aaab53a2-538e-45ed-9f2a-2e31fe9f3c53"/>
    <xsd:import namespace="044d10f9-7c81-4b03-962c-6e4b3e75f9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b53a2-538e-45ed-9f2a-2e31fe9f3c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d10f9-7c81-4b03-962c-6e4b3e75f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2227C1-9C19-489A-8EFC-1E2A90830B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BBC50A-86D2-4D06-A0F6-0CDF56252C70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aab53a2-538e-45ed-9f2a-2e31fe9f3c53"/>
    <ds:schemaRef ds:uri="http://purl.org/dc/dcmitype/"/>
    <ds:schemaRef ds:uri="http://schemas.microsoft.com/office/infopath/2007/PartnerControls"/>
    <ds:schemaRef ds:uri="http://schemas.microsoft.com/office/2006/metadata/properties"/>
    <ds:schemaRef ds:uri="044d10f9-7c81-4b03-962c-6e4b3e75f97b"/>
    <ds:schemaRef ds:uri="http://purl.org/dc/elements/1.1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8BD4076-8DA2-4AEC-B6DB-C370DD7BBB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ab53a2-538e-45ed-9f2a-2e31fe9f3c53"/>
    <ds:schemaRef ds:uri="044d10f9-7c81-4b03-962c-6e4b3e75f9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583</Words>
  <Application>Microsoft Office PowerPoint</Application>
  <PresentationFormat>Widescreen</PresentationFormat>
  <Paragraphs>68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GradientVTI</vt:lpstr>
      <vt:lpstr>SmartPark</vt:lpstr>
      <vt:lpstr>Problem Statement</vt:lpstr>
      <vt:lpstr>System components</vt:lpstr>
      <vt:lpstr>interaction</vt:lpstr>
      <vt:lpstr>interaction</vt:lpstr>
      <vt:lpstr>tradeoffs</vt:lpstr>
      <vt:lpstr>Tech stack</vt:lpstr>
      <vt:lpstr>challenges</vt:lpstr>
      <vt:lpstr>timeline</vt:lpstr>
      <vt:lpstr>Questions and suggestions?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SmartPark</dc:title>
  <dc:creator>Jay Shankar Bhanushali (Student)</dc:creator>
  <cp:lastModifiedBy>Jay Shankar Bhanushali (Student)</cp:lastModifiedBy>
  <cp:revision>12</cp:revision>
  <dcterms:created xsi:type="dcterms:W3CDTF">2023-10-31T00:35:24Z</dcterms:created>
  <dcterms:modified xsi:type="dcterms:W3CDTF">2023-10-31T21:11:52Z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0x0101006971AECD905ABD48982E7BDF6BCE931E</vt:lpwstr>
  </property>
</Properties>
</file>